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71" r:id="rId5"/>
    <p:sldId id="272" r:id="rId6"/>
    <p:sldId id="261" r:id="rId7"/>
    <p:sldId id="262" r:id="rId8"/>
    <p:sldId id="273" r:id="rId9"/>
    <p:sldId id="265" r:id="rId10"/>
    <p:sldId id="266" r:id="rId11"/>
    <p:sldId id="264" r:id="rId12"/>
    <p:sldId id="263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4CD37-FC18-2688-DD0C-93555CD27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7C77E5-A305-3AAB-23C2-8D1A017EF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59085-723C-03D5-21DB-D843FA78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AC755-014D-A247-82F9-9D9C284B9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902AB-78E2-3235-0394-6450B23D2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0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13703-25D2-6DDB-0F32-D8BB6F05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6C18E-C357-16F4-2B05-2D01A5545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229C5-D8E0-FF2B-9E15-BBA2DA5E7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C6761-C3B5-01D5-31E0-00CCFC806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44B02-71C7-E198-FE40-EFC61CBDE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1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0C01B-05E9-B3C6-573B-AA2FDD2BC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D1708-02EA-033B-7420-31A45DBD1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8E347-12D3-5A79-84E7-7EEB48F1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579FA-1BCA-7288-4BFC-A723CE89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5C251-DD3B-5DD0-30AF-F426699B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5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8B93-0211-A496-1945-1947898E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96DBD-B3B9-4D59-19B3-AEA1F0F6D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1EBC46-E61B-2A4A-CED4-C1A0F8A90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BDCA3-469F-7A8B-E07B-3F3A5330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063C3-5EAC-4C7F-488E-28C3D432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7C221-658A-74A3-00E8-A54542639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49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E400C-58E9-9B14-71AC-8A2CAED6D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8EBC6-5E9C-70C0-9D2E-0AF6114E3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44DA5-1E7D-5363-A4FB-05A33A7A7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9C07E1-BF35-8CDD-FCFF-E09455A2A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786346-D6F5-14FB-4CC4-F8661AD86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7469A-5384-ACDD-D30F-6E06D7CB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5D43E3-0AD2-FF5C-3AFD-BC85B86FF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BF2A68-E7EF-FC62-764C-44A88506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68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2EC2E-CF60-76C4-1877-4FF68A3C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006B5E-8A1C-3B4D-7938-106C3BA64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80F947-0C48-2331-3E19-D01E4B42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CA8AD-AC3B-5847-5942-DD39DFAA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1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239B9-B4A3-6303-7883-4F0745777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7E083D-C194-4EF0-D0E3-B4DB4ABC1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33B24-8C82-CECB-9C7E-A177320B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7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4F9F1-1366-F76F-73DD-9CBEA8CA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1559A-6AB8-7E0C-A51E-6FA278EA2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E5827-7BDE-ABB2-2E6A-AFF4EF17E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1923D-EE82-5DF0-C036-1D0FEA95F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8128CB-8D3C-B7B2-15A4-2016D695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BCF62-96AA-A35D-AC37-6C1A9F280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6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49442-F91E-72E2-FA21-D2DEC8C5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732947-480F-2F33-43BD-23C8498B7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9EE53-7E30-8692-1384-960E76520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DD76D-16D7-4117-A9B8-998F52D06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C2198-6CB3-6D5A-4128-F5D0906DF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A85E9-DBB9-4068-4937-52E3FB7B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2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F122B-3303-7F54-69BE-B7ED76FD2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7C459-6D71-5C48-5177-73F08CF94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19F57-2EE2-E1A2-8860-23838302B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C8836-B49B-D6AD-65D5-98C1F496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46344-669F-52AF-D3CE-957A8783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2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FC5C0-2135-E810-F466-E802911964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0AFA1-E93B-116C-9FE9-F01E038AB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E5874-DCA9-4B60-4B22-64F0F87AB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033F7-B589-8F7C-39D8-4BC859E8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A9193-1098-4B38-7585-41ED8728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6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0C7D11-44B5-10AA-709D-3A5AEE6B2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A55CB-0133-EFCF-54CA-4D2428311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EF6AC-6A99-5461-F629-F02FB3F58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4CAA8-1F33-4703-9FE1-E628BD51C31D}" type="datetimeFigureOut">
              <a:rPr lang="en-US" smtClean="0"/>
              <a:t>08-Aug-25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67DC4-E0B6-3522-5ABA-1F6DA3635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C264A-12DB-C156-46FA-6F44F7147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57710-3E5E-47F1-B268-B336A60CE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5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image" Target="../media/image13.jpeg"/><Relationship Id="rId21" Type="http://schemas.openxmlformats.org/officeDocument/2006/relationships/image" Target="../media/image31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23" Type="http://schemas.openxmlformats.org/officeDocument/2006/relationships/image" Target="../media/image33.jpe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Relationship Id="rId22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1DEC-A414-9ED4-65A7-CD5A79DF9F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29606" y="1850975"/>
            <a:ext cx="8637587" cy="2541587"/>
          </a:xfrm>
        </p:spPr>
        <p:txBody>
          <a:bodyPr>
            <a:normAutofit/>
          </a:bodyPr>
          <a:lstStyle/>
          <a:p>
            <a:r>
              <a:rPr lang="en-IN" sz="8000" dirty="0"/>
              <a:t>500 </a:t>
            </a:r>
            <a:r>
              <a:rPr lang="en-IN" sz="8000" dirty="0" err="1"/>
              <a:t>Pv</a:t>
            </a:r>
            <a:r>
              <a:rPr lang="en-IN" sz="8000" dirty="0"/>
              <a:t> cercle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F4656B-5117-EED0-00C0-F7E14CB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5655EA-E781-7530-1CAD-9C4E8064B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16" y="3701949"/>
            <a:ext cx="2909582" cy="2541587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565390B2-585E-6EAC-F5BA-66B554C6C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7F93C-B24B-6EA9-1B17-B6AC90B97E61}"/>
              </a:ext>
            </a:extLst>
          </p:cNvPr>
          <p:cNvSpPr txBox="1"/>
          <p:nvPr/>
        </p:nvSpPr>
        <p:spPr>
          <a:xfrm>
            <a:off x="3239727" y="5094855"/>
            <a:ext cx="4694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Bahnschrift Light SemiCondensed" panose="020B0502040204020203" pitchFamily="34" charset="0"/>
              </a:rPr>
              <a:t>Srinivas Jala </a:t>
            </a:r>
          </a:p>
          <a:p>
            <a:r>
              <a:rPr lang="en-IN" sz="2800" b="1" dirty="0">
                <a:latin typeface="Bahnschrift Light SemiCondensed" panose="020B0502040204020203" pitchFamily="34" charset="0"/>
              </a:rPr>
              <a:t>(DUCD)</a:t>
            </a:r>
          </a:p>
        </p:txBody>
      </p:sp>
    </p:spTree>
    <p:extLst>
      <p:ext uri="{BB962C8B-B14F-4D97-AF65-F5344CB8AC3E}">
        <p14:creationId xmlns:p14="http://schemas.microsoft.com/office/powerpoint/2010/main" val="134970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1DEC-A414-9ED4-65A7-CD5A79DF9F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13164" y="600959"/>
            <a:ext cx="10165773" cy="2541587"/>
          </a:xfrm>
        </p:spPr>
        <p:txBody>
          <a:bodyPr>
            <a:normAutofit/>
          </a:bodyPr>
          <a:lstStyle/>
          <a:p>
            <a:r>
              <a:rPr lang="en-IN" sz="4400" dirty="0">
                <a:solidFill>
                  <a:srgbClr val="FF0000"/>
                </a:solidFill>
              </a:rPr>
              <a:t>Why are you doing business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EAEC0-D745-2F23-CAF9-77EE1F3CCF5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05346" y="2429163"/>
            <a:ext cx="6130636" cy="2349500"/>
          </a:xfrm>
        </p:spPr>
        <p:txBody>
          <a:bodyPr>
            <a:normAutofit/>
          </a:bodyPr>
          <a:lstStyle/>
          <a:p>
            <a:r>
              <a:rPr lang="en-IN" sz="3200" b="1" dirty="0"/>
              <a:t>1.LONG TIME</a:t>
            </a:r>
          </a:p>
          <a:p>
            <a:r>
              <a:rPr lang="en-IN" sz="3200" b="1" dirty="0"/>
              <a:t>2.SASTANEBLE</a:t>
            </a:r>
          </a:p>
          <a:p>
            <a:r>
              <a:rPr lang="en-IN" sz="3200" b="1" dirty="0"/>
              <a:t>3.PROFETEBLE</a:t>
            </a:r>
          </a:p>
          <a:p>
            <a:r>
              <a:rPr lang="en-IN" sz="3200" b="1" dirty="0"/>
              <a:t>4.DUPLICABLE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F4656B-5117-EED0-00C0-F7E14CB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01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C07473-81A3-CA99-6B6E-39EB94472743}"/>
              </a:ext>
            </a:extLst>
          </p:cNvPr>
          <p:cNvSpPr txBox="1"/>
          <p:nvPr/>
        </p:nvSpPr>
        <p:spPr>
          <a:xfrm>
            <a:off x="432618" y="1259175"/>
            <a:ext cx="941684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We are in turnover based business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most important aspect of any business – sales/ volume/ Turnover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100 PV – Consumer Mindset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500 PV – Business Man Mindset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Complete 500 PV – 1</a:t>
            </a:r>
            <a:r>
              <a:rPr lang="en-US" sz="2400" baseline="30000" dirty="0"/>
              <a:t>st</a:t>
            </a:r>
            <a:r>
              <a:rPr lang="en-US" sz="2400" dirty="0"/>
              <a:t> week or every Month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Maintain Customer record ( 20-30 loyal consumer), CNC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Keep Stock – 15-20 k in your House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7E1229-5C89-F864-A732-AD4CB6C5F848}"/>
              </a:ext>
            </a:extLst>
          </p:cNvPr>
          <p:cNvSpPr txBox="1"/>
          <p:nvPr/>
        </p:nvSpPr>
        <p:spPr>
          <a:xfrm>
            <a:off x="3846871" y="331527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u="sng" dirty="0">
                <a:solidFill>
                  <a:srgbClr val="FF0000"/>
                </a:solidFill>
              </a:rPr>
              <a:t>Why – 500 PV Circle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7919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1DEC-A414-9ED4-65A7-CD5A79DF9F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889395" y="344488"/>
            <a:ext cx="8637587" cy="2541587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IN" sz="4800" dirty="0">
                <a:solidFill>
                  <a:srgbClr val="FF0000"/>
                </a:solidFill>
              </a:rPr>
              <a:t>WHY 500PV CERCLE</a:t>
            </a:r>
            <a:br>
              <a:rPr lang="en-IN" sz="4800" dirty="0">
                <a:solidFill>
                  <a:srgbClr val="FF0000"/>
                </a:solidFill>
              </a:rPr>
            </a:br>
            <a:endParaRPr lang="en-IN" sz="48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EAEC0-D745-2F23-CAF9-77EE1F3CCF5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17072" y="2024961"/>
            <a:ext cx="5957888" cy="2714625"/>
          </a:xfrm>
        </p:spPr>
        <p:txBody>
          <a:bodyPr>
            <a:normAutofit fontScale="85000" lnSpcReduction="20000"/>
          </a:bodyPr>
          <a:lstStyle/>
          <a:p>
            <a:r>
              <a:rPr lang="en-IN" b="1" dirty="0">
                <a:solidFill>
                  <a:srgbClr val="FF0000"/>
                </a:solidFill>
                <a:highlight>
                  <a:srgbClr val="FFFF00"/>
                </a:highlight>
              </a:rPr>
              <a:t>BUSINESS START </a:t>
            </a:r>
          </a:p>
          <a:p>
            <a:r>
              <a:rPr lang="en-IN" b="1" dirty="0">
                <a:solidFill>
                  <a:srgbClr val="FF0000"/>
                </a:solidFill>
                <a:highlight>
                  <a:srgbClr val="FFFF00"/>
                </a:highlight>
              </a:rPr>
              <a:t>HOW TO CREAT 1 LAKH  INCOME</a:t>
            </a:r>
          </a:p>
          <a:p>
            <a:pPr marL="342900" indent="-342900">
              <a:buAutoNum type="arabicPeriod"/>
            </a:pPr>
            <a:r>
              <a:rPr lang="en-IN" b="1" dirty="0"/>
              <a:t>30 PV – 10 YEARS</a:t>
            </a:r>
          </a:p>
          <a:p>
            <a:pPr marL="342900" indent="-342900">
              <a:buAutoNum type="arabicPeriod"/>
            </a:pPr>
            <a:r>
              <a:rPr lang="en-IN" b="1" dirty="0"/>
              <a:t>100 PV -  5 YEARS</a:t>
            </a:r>
          </a:p>
          <a:p>
            <a:pPr marL="342900" indent="-342900">
              <a:buAutoNum type="arabicPeriod"/>
            </a:pPr>
            <a:r>
              <a:rPr lang="en-IN" b="1" dirty="0"/>
              <a:t>160 PV – 2 TO 3 YEARS</a:t>
            </a:r>
          </a:p>
          <a:p>
            <a:pPr marL="342900" indent="-342900">
              <a:buAutoNum type="arabicPeriod"/>
            </a:pPr>
            <a:r>
              <a:rPr lang="en-IN" b="1" dirty="0"/>
              <a:t>300 PVS – 1 TO 2 YEARS</a:t>
            </a:r>
          </a:p>
          <a:p>
            <a:pPr marL="342900" indent="-342900">
              <a:buAutoNum type="arabicPeriod"/>
            </a:pPr>
            <a:r>
              <a:rPr lang="en-IN" b="1" dirty="0"/>
              <a:t>500 PVS -  6 MONTHS  TO 1 YEAR.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F4656B-5117-EED0-00C0-F7E14CB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91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7CBEA-68FB-298C-9FDC-0A2CF0A16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ADC8AC-E216-6B22-257F-B6EFEBC95B6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632155" y="109086"/>
            <a:ext cx="8150942" cy="7711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3200" b="1" dirty="0">
                <a:solidFill>
                  <a:srgbClr val="004995"/>
                </a:solidFill>
              </a:rPr>
              <a:t>HOW TO ACHIVE 1 LAKH  INCOME WITH IN 1 YEAR</a:t>
            </a:r>
          </a:p>
          <a:p>
            <a:pPr marL="0" indent="0">
              <a:buNone/>
            </a:pPr>
            <a:endParaRPr lang="en-IN" sz="3200" b="1" dirty="0">
              <a:solidFill>
                <a:srgbClr val="004995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1C6EC52-6457-90C9-D2CC-DBC4F591B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EC819-9CBF-C021-C6BC-2E477D8A673B}"/>
              </a:ext>
            </a:extLst>
          </p:cNvPr>
          <p:cNvSpPr txBox="1"/>
          <p:nvPr/>
        </p:nvSpPr>
        <p:spPr>
          <a:xfrm>
            <a:off x="1130710" y="2998839"/>
            <a:ext cx="2703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DA08B97-E75F-31CD-0E3A-D388C604E8FA}"/>
              </a:ext>
            </a:extLst>
          </p:cNvPr>
          <p:cNvGraphicFramePr>
            <a:graphicFrameLocks noGrp="1"/>
          </p:cNvGraphicFramePr>
          <p:nvPr/>
        </p:nvGraphicFramePr>
        <p:xfrm>
          <a:off x="1130710" y="1524001"/>
          <a:ext cx="8996517" cy="4505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8839">
                  <a:extLst>
                    <a:ext uri="{9D8B030D-6E8A-4147-A177-3AD203B41FA5}">
                      <a16:colId xmlns:a16="http://schemas.microsoft.com/office/drawing/2014/main" val="1151172111"/>
                    </a:ext>
                  </a:extLst>
                </a:gridCol>
                <a:gridCol w="2998839">
                  <a:extLst>
                    <a:ext uri="{9D8B030D-6E8A-4147-A177-3AD203B41FA5}">
                      <a16:colId xmlns:a16="http://schemas.microsoft.com/office/drawing/2014/main" val="1799784315"/>
                    </a:ext>
                  </a:extLst>
                </a:gridCol>
                <a:gridCol w="2998839">
                  <a:extLst>
                    <a:ext uri="{9D8B030D-6E8A-4147-A177-3AD203B41FA5}">
                      <a16:colId xmlns:a16="http://schemas.microsoft.com/office/drawing/2014/main" val="966387011"/>
                    </a:ext>
                  </a:extLst>
                </a:gridCol>
              </a:tblGrid>
              <a:tr h="763974">
                <a:tc>
                  <a:txBody>
                    <a:bodyPr/>
                    <a:lstStyle/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rgbClr val="FFFF00"/>
                          </a:solidFill>
                          <a:latin typeface="Arial Rounded MT Bold" panose="020F0704030504030204" pitchFamily="34" charset="0"/>
                        </a:rPr>
                        <a:t>TRADITIONAL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rgbClr val="FFFF00"/>
                          </a:solidFill>
                          <a:latin typeface="Arial Rounded MT Bold" panose="020F0704030504030204" pitchFamily="34" charset="0"/>
                        </a:rPr>
                        <a:t>VESTIGE BUSINESS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085470"/>
                  </a:ext>
                </a:extLst>
              </a:tr>
              <a:tr h="442620"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Investment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10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20 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86659"/>
                  </a:ext>
                </a:extLst>
              </a:tr>
              <a:tr h="7639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Risk</a:t>
                      </a:r>
                    </a:p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Yes</a:t>
                      </a:r>
                    </a:p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No</a:t>
                      </a:r>
                    </a:p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71722"/>
                  </a:ext>
                </a:extLst>
              </a:tr>
              <a:tr h="7639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Time</a:t>
                      </a:r>
                    </a:p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8 to 12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Time Freedom;  </a:t>
                      </a:r>
                    </a:p>
                    <a:p>
                      <a:pPr algn="l"/>
                      <a:r>
                        <a:rPr lang="en-IN" b="1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Save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98897"/>
                  </a:ext>
                </a:extLst>
              </a:tr>
              <a:tr h="442620"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Manpower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89020"/>
                  </a:ext>
                </a:extLst>
              </a:tr>
              <a:tr h="442620"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Limited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Unlimited 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075371"/>
                  </a:ext>
                </a:extLst>
              </a:tr>
              <a:tr h="442620">
                <a:tc>
                  <a:txBody>
                    <a:bodyPr/>
                    <a:lstStyle/>
                    <a:p>
                      <a:pPr algn="l"/>
                      <a:r>
                        <a:rPr lang="en-IN" dirty="0" err="1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Compition</a:t>
                      </a:r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chemeClr val="tx1"/>
                          </a:solidFill>
                          <a:latin typeface="Arial Rounded MT Bold" panose="020F0704030504030204" pitchFamily="34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47763"/>
                  </a:ext>
                </a:extLst>
              </a:tr>
              <a:tr h="442620">
                <a:tc>
                  <a:txBody>
                    <a:bodyPr/>
                    <a:lstStyle/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IN" dirty="0">
                        <a:solidFill>
                          <a:schemeClr val="tx1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48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0750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445C5A-3DF1-D588-C27A-C3F6EDF805BB}"/>
              </a:ext>
            </a:extLst>
          </p:cNvPr>
          <p:cNvSpPr txBox="1"/>
          <p:nvPr/>
        </p:nvSpPr>
        <p:spPr>
          <a:xfrm>
            <a:off x="1425677" y="2069971"/>
            <a:ext cx="772569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/>
              <a:t>1.MRP Dis -	  10  to 20 %  	2400/- </a:t>
            </a:r>
          </a:p>
          <a:p>
            <a:r>
              <a:rPr lang="en-IN" sz="2800" b="1" dirty="0"/>
              <a:t>2.Cash Back 	         8%  		700/-</a:t>
            </a:r>
          </a:p>
          <a:p>
            <a:r>
              <a:rPr lang="en-IN" sz="2800" b="1" dirty="0"/>
              <a:t>3. Free products   10%		     1600/-</a:t>
            </a:r>
          </a:p>
          <a:p>
            <a:r>
              <a:rPr lang="en-IN" sz="2800" b="1" dirty="0"/>
              <a:t>4.CNC offer			              3000/-(</a:t>
            </a:r>
            <a:r>
              <a:rPr lang="en-IN" sz="2800" b="1" dirty="0" err="1"/>
              <a:t>mrp</a:t>
            </a:r>
            <a:r>
              <a:rPr lang="en-IN" sz="2800" b="1" dirty="0"/>
              <a:t>)	</a:t>
            </a:r>
          </a:p>
          <a:p>
            <a:r>
              <a:rPr lang="en-IN" sz="2800" b="1" dirty="0"/>
              <a:t>	</a:t>
            </a:r>
          </a:p>
          <a:p>
            <a:r>
              <a:rPr lang="en-IN" sz="2800" b="1" dirty="0">
                <a:solidFill>
                  <a:srgbClr val="FF0000"/>
                </a:solidFill>
              </a:rPr>
              <a:t>                    Total			     7700/-	</a:t>
            </a:r>
          </a:p>
          <a:p>
            <a:r>
              <a:rPr lang="en-IN" sz="2800" b="1" dirty="0"/>
              <a:t>5. Fast track 8 %		             	750/-</a:t>
            </a:r>
          </a:p>
          <a:p>
            <a:r>
              <a:rPr lang="en-IN" sz="2800" b="1" dirty="0"/>
              <a:t>		</a:t>
            </a:r>
            <a:r>
              <a:rPr lang="en-IN" sz="2800" b="1" dirty="0" err="1">
                <a:solidFill>
                  <a:srgbClr val="FF0000"/>
                </a:solidFill>
              </a:rPr>
              <a:t>G.Total</a:t>
            </a:r>
            <a:r>
              <a:rPr lang="en-IN" sz="2800" b="1" dirty="0"/>
              <a:t>	                       </a:t>
            </a:r>
            <a:r>
              <a:rPr lang="en-IN" sz="2800" b="1" dirty="0">
                <a:solidFill>
                  <a:srgbClr val="FF0000"/>
                </a:solidFill>
              </a:rPr>
              <a:t>8450/-</a:t>
            </a:r>
          </a:p>
          <a:p>
            <a:r>
              <a:rPr lang="en-IN" sz="2800" b="1" dirty="0"/>
              <a:t>  						</a:t>
            </a:r>
          </a:p>
          <a:p>
            <a:r>
              <a:rPr lang="en-IN" sz="2800" b="1" dirty="0"/>
              <a:t>	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5C709-B3FC-74B5-C271-1AE36525FF69}"/>
              </a:ext>
            </a:extLst>
          </p:cNvPr>
          <p:cNvSpPr txBox="1"/>
          <p:nvPr/>
        </p:nvSpPr>
        <p:spPr>
          <a:xfrm>
            <a:off x="1608803" y="473947"/>
            <a:ext cx="89743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u="sng" dirty="0">
                <a:solidFill>
                  <a:srgbClr val="FF0000"/>
                </a:solidFill>
              </a:rPr>
              <a:t>BENIFETS OF 500PV (16000/-Rs Products)</a:t>
            </a:r>
            <a:endParaRPr lang="en-IN" sz="2800" b="1" u="sng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059939-FA7A-A4B5-A276-273DE5149449}"/>
              </a:ext>
            </a:extLst>
          </p:cNvPr>
          <p:cNvCxnSpPr/>
          <p:nvPr/>
        </p:nvCxnSpPr>
        <p:spPr>
          <a:xfrm>
            <a:off x="4508091" y="5565057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CF1B4C-E362-CB33-C86D-C45E20A94564}"/>
              </a:ext>
            </a:extLst>
          </p:cNvPr>
          <p:cNvCxnSpPr/>
          <p:nvPr/>
        </p:nvCxnSpPr>
        <p:spPr>
          <a:xfrm>
            <a:off x="4626077" y="4215580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6BF68B-FC8D-2691-26A9-5205B0F8232C}"/>
              </a:ext>
            </a:extLst>
          </p:cNvPr>
          <p:cNvCxnSpPr/>
          <p:nvPr/>
        </p:nvCxnSpPr>
        <p:spPr>
          <a:xfrm>
            <a:off x="4626077" y="4680156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A0887B-DD6C-C336-0DE0-F4CD663EB7A7}"/>
              </a:ext>
            </a:extLst>
          </p:cNvPr>
          <p:cNvCxnSpPr/>
          <p:nvPr/>
        </p:nvCxnSpPr>
        <p:spPr>
          <a:xfrm>
            <a:off x="4508091" y="5161935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13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4B225-7D33-9A54-9C63-1E51F0F8C25F}"/>
              </a:ext>
            </a:extLst>
          </p:cNvPr>
          <p:cNvCxnSpPr>
            <a:cxnSpLocks/>
          </p:cNvCxnSpPr>
          <p:nvPr/>
        </p:nvCxnSpPr>
        <p:spPr>
          <a:xfrm flipV="1">
            <a:off x="835742" y="2069689"/>
            <a:ext cx="10457296" cy="4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079CC7-E7CD-4B77-852C-E04CF441ECA6}"/>
              </a:ext>
            </a:extLst>
          </p:cNvPr>
          <p:cNvCxnSpPr/>
          <p:nvPr/>
        </p:nvCxnSpPr>
        <p:spPr>
          <a:xfrm>
            <a:off x="835742" y="2074606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2F62D9-5A36-A9FF-0E83-F53EF3B9A444}"/>
              </a:ext>
            </a:extLst>
          </p:cNvPr>
          <p:cNvCxnSpPr/>
          <p:nvPr/>
        </p:nvCxnSpPr>
        <p:spPr>
          <a:xfrm>
            <a:off x="2197509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48EB32-0E22-1DDA-DC18-673FD212B454}"/>
              </a:ext>
            </a:extLst>
          </p:cNvPr>
          <p:cNvCxnSpPr/>
          <p:nvPr/>
        </p:nvCxnSpPr>
        <p:spPr>
          <a:xfrm>
            <a:off x="3706761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A1C3F-28FE-810B-A62D-2234C98318F9}"/>
              </a:ext>
            </a:extLst>
          </p:cNvPr>
          <p:cNvCxnSpPr/>
          <p:nvPr/>
        </p:nvCxnSpPr>
        <p:spPr>
          <a:xfrm>
            <a:off x="5255343" y="2069689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B64152-3503-A78B-186C-0E700DE66076}"/>
              </a:ext>
            </a:extLst>
          </p:cNvPr>
          <p:cNvCxnSpPr/>
          <p:nvPr/>
        </p:nvCxnSpPr>
        <p:spPr>
          <a:xfrm>
            <a:off x="6902243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560D12-391B-C151-BD1C-3B8E65F8A9DC}"/>
              </a:ext>
            </a:extLst>
          </p:cNvPr>
          <p:cNvCxnSpPr/>
          <p:nvPr/>
        </p:nvCxnSpPr>
        <p:spPr>
          <a:xfrm>
            <a:off x="11263541" y="2069689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07D94A-D494-CF42-9E06-5AF4A45F93CB}"/>
              </a:ext>
            </a:extLst>
          </p:cNvPr>
          <p:cNvCxnSpPr>
            <a:cxnSpLocks/>
          </p:cNvCxnSpPr>
          <p:nvPr/>
        </p:nvCxnSpPr>
        <p:spPr>
          <a:xfrm>
            <a:off x="5810865" y="1474839"/>
            <a:ext cx="0" cy="59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554EED7-2398-9145-71AB-081CAFF537C9}"/>
              </a:ext>
            </a:extLst>
          </p:cNvPr>
          <p:cNvSpPr/>
          <p:nvPr/>
        </p:nvSpPr>
        <p:spPr>
          <a:xfrm>
            <a:off x="5388080" y="958644"/>
            <a:ext cx="845569" cy="5063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/>
              <a:t>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4C667-3139-2B17-78DE-319B2A7906D9}"/>
              </a:ext>
            </a:extLst>
          </p:cNvPr>
          <p:cNvSpPr txBox="1"/>
          <p:nvPr/>
        </p:nvSpPr>
        <p:spPr>
          <a:xfrm>
            <a:off x="6322142" y="1211824"/>
            <a:ext cx="16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500 </a:t>
            </a:r>
            <a:r>
              <a:rPr lang="en-IN" dirty="0" err="1"/>
              <a:t>pvs</a:t>
            </a:r>
            <a:r>
              <a:rPr lang="en-IN" dirty="0"/>
              <a:t> Self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7DF81C-C886-8D3F-787F-5EF5AADCDD70}"/>
              </a:ext>
            </a:extLst>
          </p:cNvPr>
          <p:cNvCxnSpPr/>
          <p:nvPr/>
        </p:nvCxnSpPr>
        <p:spPr>
          <a:xfrm>
            <a:off x="8431160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2754D8-F486-A5A2-7F11-04C25D1DFF17}"/>
              </a:ext>
            </a:extLst>
          </p:cNvPr>
          <p:cNvCxnSpPr/>
          <p:nvPr/>
        </p:nvCxnSpPr>
        <p:spPr>
          <a:xfrm>
            <a:off x="9792928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E64FE5C-F4EF-B475-7FFE-03E6E136BBC4}"/>
              </a:ext>
            </a:extLst>
          </p:cNvPr>
          <p:cNvSpPr/>
          <p:nvPr/>
        </p:nvSpPr>
        <p:spPr>
          <a:xfrm>
            <a:off x="417871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FC47D7-1829-1BFE-5404-BB27095D8FEF}"/>
              </a:ext>
            </a:extLst>
          </p:cNvPr>
          <p:cNvSpPr/>
          <p:nvPr/>
        </p:nvSpPr>
        <p:spPr>
          <a:xfrm>
            <a:off x="1713271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27C8F8-9292-BD74-E444-4D0E317E0F71}"/>
              </a:ext>
            </a:extLst>
          </p:cNvPr>
          <p:cNvSpPr/>
          <p:nvPr/>
        </p:nvSpPr>
        <p:spPr>
          <a:xfrm>
            <a:off x="3244649" y="2740744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500pv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F5B258-17F4-6D55-B475-AE250847EAEE}"/>
              </a:ext>
            </a:extLst>
          </p:cNvPr>
          <p:cNvSpPr/>
          <p:nvPr/>
        </p:nvSpPr>
        <p:spPr>
          <a:xfrm>
            <a:off x="4842390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21397EB-F99F-D5A4-A656-69D23F1491B6}"/>
              </a:ext>
            </a:extLst>
          </p:cNvPr>
          <p:cNvSpPr/>
          <p:nvPr/>
        </p:nvSpPr>
        <p:spPr>
          <a:xfrm>
            <a:off x="6484379" y="273336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244CF0-06FA-056C-EF93-60325D132BF2}"/>
              </a:ext>
            </a:extLst>
          </p:cNvPr>
          <p:cNvSpPr/>
          <p:nvPr/>
        </p:nvSpPr>
        <p:spPr>
          <a:xfrm>
            <a:off x="8018207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D74AA-92A3-5B0A-A613-6E184BCC5E61}"/>
              </a:ext>
            </a:extLst>
          </p:cNvPr>
          <p:cNvSpPr/>
          <p:nvPr/>
        </p:nvSpPr>
        <p:spPr>
          <a:xfrm>
            <a:off x="9379975" y="2698950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893637-7340-36E4-F02C-9BB6BF8E782C}"/>
              </a:ext>
            </a:extLst>
          </p:cNvPr>
          <p:cNvSpPr/>
          <p:nvPr/>
        </p:nvSpPr>
        <p:spPr>
          <a:xfrm>
            <a:off x="10795821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C47774-5508-4573-61D8-2241567AEBFA}"/>
              </a:ext>
            </a:extLst>
          </p:cNvPr>
          <p:cNvSpPr txBox="1"/>
          <p:nvPr/>
        </p:nvSpPr>
        <p:spPr>
          <a:xfrm>
            <a:off x="1347018" y="3923071"/>
            <a:ext cx="59632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 x 500 </a:t>
            </a:r>
            <a:r>
              <a:rPr lang="en-IN" dirty="0" err="1"/>
              <a:t>pv</a:t>
            </a:r>
            <a:r>
              <a:rPr lang="en-IN" dirty="0"/>
              <a:t>    =   500 </a:t>
            </a:r>
            <a:r>
              <a:rPr lang="en-IN" dirty="0" err="1"/>
              <a:t>pvs</a:t>
            </a:r>
            <a:endParaRPr lang="en-IN" dirty="0"/>
          </a:p>
          <a:p>
            <a:r>
              <a:rPr lang="en-IN" dirty="0">
                <a:highlight>
                  <a:srgbClr val="FFFF00"/>
                </a:highlight>
              </a:rPr>
              <a:t>8 x 500 </a:t>
            </a:r>
            <a:r>
              <a:rPr lang="en-IN" dirty="0" err="1">
                <a:highlight>
                  <a:srgbClr val="FFFF00"/>
                </a:highlight>
              </a:rPr>
              <a:t>pv</a:t>
            </a:r>
            <a:r>
              <a:rPr lang="en-IN" dirty="0">
                <a:highlight>
                  <a:srgbClr val="FFFF00"/>
                </a:highlight>
              </a:rPr>
              <a:t>    =   4000 </a:t>
            </a:r>
            <a:r>
              <a:rPr lang="en-IN" dirty="0" err="1">
                <a:highlight>
                  <a:srgbClr val="FFFF00"/>
                </a:highlight>
              </a:rPr>
              <a:t>pvs</a:t>
            </a:r>
            <a:endParaRPr lang="en-IN" dirty="0">
              <a:highlight>
                <a:srgbClr val="FFFF00"/>
              </a:highlight>
            </a:endParaRPr>
          </a:p>
          <a:p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TOTAL PVS       4500 </a:t>
            </a:r>
            <a:r>
              <a:rPr lang="en-IN" dirty="0" err="1">
                <a:solidFill>
                  <a:srgbClr val="FF0000"/>
                </a:solidFill>
              </a:rPr>
              <a:t>pvs</a:t>
            </a:r>
            <a:r>
              <a:rPr lang="en-IN" dirty="0">
                <a:solidFill>
                  <a:srgbClr val="FF0000"/>
                </a:solidFill>
              </a:rPr>
              <a:t>          Fast Track Bronze Director</a:t>
            </a:r>
          </a:p>
          <a:p>
            <a:r>
              <a:rPr lang="en-IN" dirty="0">
                <a:solidFill>
                  <a:srgbClr val="FF0000"/>
                </a:solidFill>
              </a:rPr>
              <a:t>                                                      15000/-</a:t>
            </a:r>
          </a:p>
          <a:p>
            <a:endParaRPr lang="en-IN" dirty="0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4C55DF0-6664-6241-99C4-381062DE4D3B}"/>
              </a:ext>
            </a:extLst>
          </p:cNvPr>
          <p:cNvCxnSpPr/>
          <p:nvPr/>
        </p:nvCxnSpPr>
        <p:spPr>
          <a:xfrm>
            <a:off x="4050890" y="4699819"/>
            <a:ext cx="2753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478AB6C-5837-35C2-8A4C-970603095995}"/>
              </a:ext>
            </a:extLst>
          </p:cNvPr>
          <p:cNvSpPr txBox="1"/>
          <p:nvPr/>
        </p:nvSpPr>
        <p:spPr>
          <a:xfrm>
            <a:off x="835742" y="766916"/>
            <a:ext cx="1361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</a:t>
            </a:r>
            <a:r>
              <a:rPr lang="en-IN" b="1" baseline="30000" dirty="0"/>
              <a:t>st</a:t>
            </a:r>
            <a:r>
              <a:rPr lang="en-IN" b="1" dirty="0"/>
              <a:t>  Month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B48419-E82B-CCA1-538D-7806399C13A3}"/>
              </a:ext>
            </a:extLst>
          </p:cNvPr>
          <p:cNvSpPr txBox="1"/>
          <p:nvPr/>
        </p:nvSpPr>
        <p:spPr>
          <a:xfrm>
            <a:off x="482661" y="2401839"/>
            <a:ext cx="53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DFB88-5B1D-408B-DAC2-E01F1ED4D836}"/>
              </a:ext>
            </a:extLst>
          </p:cNvPr>
          <p:cNvSpPr txBox="1"/>
          <p:nvPr/>
        </p:nvSpPr>
        <p:spPr>
          <a:xfrm>
            <a:off x="1789475" y="2369572"/>
            <a:ext cx="36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9F68D6-1372-6A07-53F3-3352873CBFC8}"/>
              </a:ext>
            </a:extLst>
          </p:cNvPr>
          <p:cNvSpPr txBox="1"/>
          <p:nvPr/>
        </p:nvSpPr>
        <p:spPr>
          <a:xfrm>
            <a:off x="3322616" y="2378473"/>
            <a:ext cx="30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11061-9D21-964C-A103-7E1E74C87792}"/>
              </a:ext>
            </a:extLst>
          </p:cNvPr>
          <p:cNvSpPr txBox="1"/>
          <p:nvPr/>
        </p:nvSpPr>
        <p:spPr>
          <a:xfrm>
            <a:off x="4851532" y="2322246"/>
            <a:ext cx="467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81B1A6-1255-C452-A534-8FE94E57FEA4}"/>
              </a:ext>
            </a:extLst>
          </p:cNvPr>
          <p:cNvSpPr txBox="1"/>
          <p:nvPr/>
        </p:nvSpPr>
        <p:spPr>
          <a:xfrm>
            <a:off x="6577094" y="2329618"/>
            <a:ext cx="432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6F9414-AB4B-13AC-D7DB-BEF2AEC59E6C}"/>
              </a:ext>
            </a:extLst>
          </p:cNvPr>
          <p:cNvSpPr txBox="1"/>
          <p:nvPr/>
        </p:nvSpPr>
        <p:spPr>
          <a:xfrm>
            <a:off x="8126362" y="2329618"/>
            <a:ext cx="309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796026-74C6-F579-00DA-F83F2479FC05}"/>
              </a:ext>
            </a:extLst>
          </p:cNvPr>
          <p:cNvSpPr txBox="1"/>
          <p:nvPr/>
        </p:nvSpPr>
        <p:spPr>
          <a:xfrm>
            <a:off x="9469152" y="2322246"/>
            <a:ext cx="432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DEAA10-D1E9-40D7-D0ED-C1EF58954EE0}"/>
              </a:ext>
            </a:extLst>
          </p:cNvPr>
          <p:cNvSpPr txBox="1"/>
          <p:nvPr/>
        </p:nvSpPr>
        <p:spPr>
          <a:xfrm>
            <a:off x="10916953" y="2378473"/>
            <a:ext cx="317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837723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D9BA5-A02C-8B7A-EDA1-9941559E8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1EC1A74-5F9D-1F18-11AE-E7AE81002AC0}"/>
              </a:ext>
            </a:extLst>
          </p:cNvPr>
          <p:cNvSpPr txBox="1"/>
          <p:nvPr/>
        </p:nvSpPr>
        <p:spPr>
          <a:xfrm>
            <a:off x="1563329" y="1317523"/>
            <a:ext cx="78363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Dream Chat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Be A Presenter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Connect with WT System ( Zoom , Open Meeting, CEP,&amp; Tools  </a:t>
            </a:r>
            <a:r>
              <a:rPr lang="en-IN" sz="2400" dirty="0" err="1"/>
              <a:t>Ect</a:t>
            </a:r>
            <a:r>
              <a:rPr lang="en-IN" sz="2400" dirty="0"/>
              <a:t>…)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PAC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Create 500 PV Momentum in Your  Team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Recognition 500 PV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Complete Your 500pv   CNC Days (2 to 5)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/>
              <a:t>Create the Loyal Customer (Min 10 Loyal Customers)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12E469-260B-1CF4-2571-211C7877E897}"/>
              </a:ext>
            </a:extLst>
          </p:cNvPr>
          <p:cNvSpPr txBox="1"/>
          <p:nvPr/>
        </p:nvSpPr>
        <p:spPr>
          <a:xfrm>
            <a:off x="3244645" y="285135"/>
            <a:ext cx="6341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  <a:r>
              <a:rPr lang="en-IN" sz="3200" dirty="0">
                <a:solidFill>
                  <a:srgbClr val="FF0000"/>
                </a:solidFill>
              </a:rPr>
              <a:t>HOW  TO CREATE  A PRESENTER</a:t>
            </a:r>
          </a:p>
        </p:txBody>
      </p:sp>
    </p:spTree>
    <p:extLst>
      <p:ext uri="{BB962C8B-B14F-4D97-AF65-F5344CB8AC3E}">
        <p14:creationId xmlns:p14="http://schemas.microsoft.com/office/powerpoint/2010/main" val="275111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4B225-7D33-9A54-9C63-1E51F0F8C25F}"/>
              </a:ext>
            </a:extLst>
          </p:cNvPr>
          <p:cNvCxnSpPr>
            <a:cxnSpLocks/>
          </p:cNvCxnSpPr>
          <p:nvPr/>
        </p:nvCxnSpPr>
        <p:spPr>
          <a:xfrm>
            <a:off x="560439" y="2084438"/>
            <a:ext cx="11149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079CC7-E7CD-4B77-852C-E04CF441ECA6}"/>
              </a:ext>
            </a:extLst>
          </p:cNvPr>
          <p:cNvCxnSpPr/>
          <p:nvPr/>
        </p:nvCxnSpPr>
        <p:spPr>
          <a:xfrm>
            <a:off x="609600" y="2074606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2F62D9-5A36-A9FF-0E83-F53EF3B9A444}"/>
              </a:ext>
            </a:extLst>
          </p:cNvPr>
          <p:cNvCxnSpPr/>
          <p:nvPr/>
        </p:nvCxnSpPr>
        <p:spPr>
          <a:xfrm>
            <a:off x="2197509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48EB32-0E22-1DDA-DC18-673FD212B454}"/>
              </a:ext>
            </a:extLst>
          </p:cNvPr>
          <p:cNvCxnSpPr/>
          <p:nvPr/>
        </p:nvCxnSpPr>
        <p:spPr>
          <a:xfrm>
            <a:off x="3706761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A1C3F-28FE-810B-A62D-2234C98318F9}"/>
              </a:ext>
            </a:extLst>
          </p:cNvPr>
          <p:cNvCxnSpPr/>
          <p:nvPr/>
        </p:nvCxnSpPr>
        <p:spPr>
          <a:xfrm>
            <a:off x="5255343" y="2069689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B64152-3503-A78B-186C-0E700DE66076}"/>
              </a:ext>
            </a:extLst>
          </p:cNvPr>
          <p:cNvCxnSpPr/>
          <p:nvPr/>
        </p:nvCxnSpPr>
        <p:spPr>
          <a:xfrm>
            <a:off x="6902243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560D12-391B-C151-BD1C-3B8E65F8A9DC}"/>
              </a:ext>
            </a:extLst>
          </p:cNvPr>
          <p:cNvCxnSpPr/>
          <p:nvPr/>
        </p:nvCxnSpPr>
        <p:spPr>
          <a:xfrm>
            <a:off x="11607667" y="2084437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07D94A-D494-CF42-9E06-5AF4A45F93CB}"/>
              </a:ext>
            </a:extLst>
          </p:cNvPr>
          <p:cNvCxnSpPr>
            <a:cxnSpLocks/>
          </p:cNvCxnSpPr>
          <p:nvPr/>
        </p:nvCxnSpPr>
        <p:spPr>
          <a:xfrm>
            <a:off x="5810865" y="1474839"/>
            <a:ext cx="0" cy="59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554EED7-2398-9145-71AB-081CAFF537C9}"/>
              </a:ext>
            </a:extLst>
          </p:cNvPr>
          <p:cNvSpPr/>
          <p:nvPr/>
        </p:nvSpPr>
        <p:spPr>
          <a:xfrm>
            <a:off x="5388080" y="958644"/>
            <a:ext cx="845569" cy="5063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4C667-3139-2B17-78DE-319B2A7906D9}"/>
              </a:ext>
            </a:extLst>
          </p:cNvPr>
          <p:cNvSpPr txBox="1"/>
          <p:nvPr/>
        </p:nvSpPr>
        <p:spPr>
          <a:xfrm>
            <a:off x="6322142" y="1211824"/>
            <a:ext cx="16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500 </a:t>
            </a:r>
            <a:r>
              <a:rPr lang="en-IN" dirty="0" err="1"/>
              <a:t>pvs</a:t>
            </a:r>
            <a:r>
              <a:rPr lang="en-IN" dirty="0"/>
              <a:t> Self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7DF81C-C886-8D3F-787F-5EF5AADCDD70}"/>
              </a:ext>
            </a:extLst>
          </p:cNvPr>
          <p:cNvCxnSpPr/>
          <p:nvPr/>
        </p:nvCxnSpPr>
        <p:spPr>
          <a:xfrm>
            <a:off x="8431160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2754D8-F486-A5A2-7F11-04C25D1DFF17}"/>
              </a:ext>
            </a:extLst>
          </p:cNvPr>
          <p:cNvCxnSpPr/>
          <p:nvPr/>
        </p:nvCxnSpPr>
        <p:spPr>
          <a:xfrm>
            <a:off x="10090108" y="206968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E64FE5C-F4EF-B475-7FFE-03E6E136BBC4}"/>
              </a:ext>
            </a:extLst>
          </p:cNvPr>
          <p:cNvSpPr/>
          <p:nvPr/>
        </p:nvSpPr>
        <p:spPr>
          <a:xfrm>
            <a:off x="186818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FC47D7-1829-1BFE-5404-BB27095D8FEF}"/>
              </a:ext>
            </a:extLst>
          </p:cNvPr>
          <p:cNvSpPr/>
          <p:nvPr/>
        </p:nvSpPr>
        <p:spPr>
          <a:xfrm>
            <a:off x="1713271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27C8F8-9292-BD74-E444-4D0E317E0F71}"/>
              </a:ext>
            </a:extLst>
          </p:cNvPr>
          <p:cNvSpPr/>
          <p:nvPr/>
        </p:nvSpPr>
        <p:spPr>
          <a:xfrm>
            <a:off x="3244649" y="2740744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500pv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F5B258-17F4-6D55-B475-AE250847EAEE}"/>
              </a:ext>
            </a:extLst>
          </p:cNvPr>
          <p:cNvSpPr/>
          <p:nvPr/>
        </p:nvSpPr>
        <p:spPr>
          <a:xfrm>
            <a:off x="4842390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21397EB-F99F-D5A4-A656-69D23F1491B6}"/>
              </a:ext>
            </a:extLst>
          </p:cNvPr>
          <p:cNvSpPr/>
          <p:nvPr/>
        </p:nvSpPr>
        <p:spPr>
          <a:xfrm>
            <a:off x="6484379" y="273336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244CF0-06FA-056C-EF93-60325D132BF2}"/>
              </a:ext>
            </a:extLst>
          </p:cNvPr>
          <p:cNvSpPr/>
          <p:nvPr/>
        </p:nvSpPr>
        <p:spPr>
          <a:xfrm>
            <a:off x="8018207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D74AA-92A3-5B0A-A613-6E184BCC5E61}"/>
              </a:ext>
            </a:extLst>
          </p:cNvPr>
          <p:cNvSpPr/>
          <p:nvPr/>
        </p:nvSpPr>
        <p:spPr>
          <a:xfrm>
            <a:off x="9702477" y="2689598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893637-7340-36E4-F02C-9BB6BF8E782C}"/>
              </a:ext>
            </a:extLst>
          </p:cNvPr>
          <p:cNvSpPr/>
          <p:nvPr/>
        </p:nvSpPr>
        <p:spPr>
          <a:xfrm>
            <a:off x="11154694" y="2688501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78AB6C-5837-35C2-8A4C-970603095995}"/>
              </a:ext>
            </a:extLst>
          </p:cNvPr>
          <p:cNvSpPr txBox="1"/>
          <p:nvPr/>
        </p:nvSpPr>
        <p:spPr>
          <a:xfrm>
            <a:off x="835742" y="766916"/>
            <a:ext cx="117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 </a:t>
            </a:r>
            <a:r>
              <a:rPr lang="en-IN" dirty="0" err="1"/>
              <a:t>nd</a:t>
            </a:r>
            <a:r>
              <a:rPr lang="en-IN" dirty="0"/>
              <a:t>  Month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3250D1-8D5C-8795-0C33-C960C25E0B00}"/>
              </a:ext>
            </a:extLst>
          </p:cNvPr>
          <p:cNvCxnSpPr/>
          <p:nvPr/>
        </p:nvCxnSpPr>
        <p:spPr>
          <a:xfrm>
            <a:off x="580104" y="3419171"/>
            <a:ext cx="0" cy="287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FF4360-79FB-9513-EBAA-5A30B059BD11}"/>
              </a:ext>
            </a:extLst>
          </p:cNvPr>
          <p:cNvCxnSpPr>
            <a:cxnSpLocks/>
          </p:cNvCxnSpPr>
          <p:nvPr/>
        </p:nvCxnSpPr>
        <p:spPr>
          <a:xfrm flipV="1">
            <a:off x="127819" y="3706765"/>
            <a:ext cx="1292942" cy="9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465B59-B7D0-4EFC-DFAB-7F12B789AFEA}"/>
              </a:ext>
            </a:extLst>
          </p:cNvPr>
          <p:cNvCxnSpPr>
            <a:cxnSpLocks/>
          </p:cNvCxnSpPr>
          <p:nvPr/>
        </p:nvCxnSpPr>
        <p:spPr>
          <a:xfrm>
            <a:off x="127819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20EF53-EEDF-616E-B59E-DA47C67BC4EB}"/>
              </a:ext>
            </a:extLst>
          </p:cNvPr>
          <p:cNvCxnSpPr>
            <a:cxnSpLocks/>
          </p:cNvCxnSpPr>
          <p:nvPr/>
        </p:nvCxnSpPr>
        <p:spPr>
          <a:xfrm>
            <a:off x="324464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7E560F-C296-879D-24A2-4A75A60F3E5D}"/>
              </a:ext>
            </a:extLst>
          </p:cNvPr>
          <p:cNvCxnSpPr>
            <a:cxnSpLocks/>
          </p:cNvCxnSpPr>
          <p:nvPr/>
        </p:nvCxnSpPr>
        <p:spPr>
          <a:xfrm>
            <a:off x="521110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CAD695-5882-55B8-BAF5-0354481494E4}"/>
              </a:ext>
            </a:extLst>
          </p:cNvPr>
          <p:cNvCxnSpPr>
            <a:cxnSpLocks/>
          </p:cNvCxnSpPr>
          <p:nvPr/>
        </p:nvCxnSpPr>
        <p:spPr>
          <a:xfrm>
            <a:off x="727587" y="367727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C9C377-CC7E-1E68-B039-D16635C55873}"/>
              </a:ext>
            </a:extLst>
          </p:cNvPr>
          <p:cNvCxnSpPr>
            <a:cxnSpLocks/>
          </p:cNvCxnSpPr>
          <p:nvPr/>
        </p:nvCxnSpPr>
        <p:spPr>
          <a:xfrm>
            <a:off x="904568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086CF85-8D64-DD60-E46A-DCDDE5046601}"/>
              </a:ext>
            </a:extLst>
          </p:cNvPr>
          <p:cNvCxnSpPr>
            <a:cxnSpLocks/>
          </p:cNvCxnSpPr>
          <p:nvPr/>
        </p:nvCxnSpPr>
        <p:spPr>
          <a:xfrm>
            <a:off x="1047131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DED27B3-2F8D-536B-C01B-B671445D64CE}"/>
              </a:ext>
            </a:extLst>
          </p:cNvPr>
          <p:cNvCxnSpPr>
            <a:cxnSpLocks/>
          </p:cNvCxnSpPr>
          <p:nvPr/>
        </p:nvCxnSpPr>
        <p:spPr>
          <a:xfrm>
            <a:off x="1248697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8535CCA-A7FE-7F13-329A-5FFD42C8C300}"/>
              </a:ext>
            </a:extLst>
          </p:cNvPr>
          <p:cNvCxnSpPr>
            <a:cxnSpLocks/>
          </p:cNvCxnSpPr>
          <p:nvPr/>
        </p:nvCxnSpPr>
        <p:spPr>
          <a:xfrm>
            <a:off x="1420761" y="3746092"/>
            <a:ext cx="0" cy="314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C8601F1-9EE8-6BDE-55F6-3D95513CD591}"/>
              </a:ext>
            </a:extLst>
          </p:cNvPr>
          <p:cNvCxnSpPr>
            <a:cxnSpLocks/>
          </p:cNvCxnSpPr>
          <p:nvPr/>
        </p:nvCxnSpPr>
        <p:spPr>
          <a:xfrm>
            <a:off x="1538748" y="3701857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5EDE0C5-6CD2-4A8D-532A-6DF5F96A2374}"/>
              </a:ext>
            </a:extLst>
          </p:cNvPr>
          <p:cNvCxnSpPr>
            <a:cxnSpLocks/>
          </p:cNvCxnSpPr>
          <p:nvPr/>
        </p:nvCxnSpPr>
        <p:spPr>
          <a:xfrm>
            <a:off x="1538748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1F2A081-9C98-9898-8109-8C02D47E72C5}"/>
              </a:ext>
            </a:extLst>
          </p:cNvPr>
          <p:cNvCxnSpPr>
            <a:cxnSpLocks/>
          </p:cNvCxnSpPr>
          <p:nvPr/>
        </p:nvCxnSpPr>
        <p:spPr>
          <a:xfrm>
            <a:off x="1735393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D91072-2324-F9BA-5E10-F00A12503AE4}"/>
              </a:ext>
            </a:extLst>
          </p:cNvPr>
          <p:cNvCxnSpPr>
            <a:cxnSpLocks/>
          </p:cNvCxnSpPr>
          <p:nvPr/>
        </p:nvCxnSpPr>
        <p:spPr>
          <a:xfrm>
            <a:off x="1932039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F08BE85-BA5C-ED09-CD4B-268E80760865}"/>
              </a:ext>
            </a:extLst>
          </p:cNvPr>
          <p:cNvCxnSpPr>
            <a:cxnSpLocks/>
          </p:cNvCxnSpPr>
          <p:nvPr/>
        </p:nvCxnSpPr>
        <p:spPr>
          <a:xfrm>
            <a:off x="2138516" y="3662530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811B82-9A4A-4DCA-40D3-6CC68CC3249C}"/>
              </a:ext>
            </a:extLst>
          </p:cNvPr>
          <p:cNvCxnSpPr>
            <a:cxnSpLocks/>
          </p:cNvCxnSpPr>
          <p:nvPr/>
        </p:nvCxnSpPr>
        <p:spPr>
          <a:xfrm>
            <a:off x="2315497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BCAD867-C9A6-749F-0DED-FF4C10AEA278}"/>
              </a:ext>
            </a:extLst>
          </p:cNvPr>
          <p:cNvCxnSpPr>
            <a:cxnSpLocks/>
          </p:cNvCxnSpPr>
          <p:nvPr/>
        </p:nvCxnSpPr>
        <p:spPr>
          <a:xfrm>
            <a:off x="2546550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4AA3B0B-779D-89E0-F486-C6DD665F8C09}"/>
              </a:ext>
            </a:extLst>
          </p:cNvPr>
          <p:cNvCxnSpPr>
            <a:cxnSpLocks/>
          </p:cNvCxnSpPr>
          <p:nvPr/>
        </p:nvCxnSpPr>
        <p:spPr>
          <a:xfrm>
            <a:off x="2748116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FB13A4A-C1B5-FA68-82F9-43B06A9470F0}"/>
              </a:ext>
            </a:extLst>
          </p:cNvPr>
          <p:cNvCxnSpPr>
            <a:cxnSpLocks/>
          </p:cNvCxnSpPr>
          <p:nvPr/>
        </p:nvCxnSpPr>
        <p:spPr>
          <a:xfrm>
            <a:off x="2981632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A021543-D922-420B-BD32-828E0754EF9D}"/>
              </a:ext>
            </a:extLst>
          </p:cNvPr>
          <p:cNvCxnSpPr>
            <a:cxnSpLocks/>
          </p:cNvCxnSpPr>
          <p:nvPr/>
        </p:nvCxnSpPr>
        <p:spPr>
          <a:xfrm>
            <a:off x="3106993" y="371168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85ED2DB-0D89-AF88-0FFD-2ADEFC112D98}"/>
              </a:ext>
            </a:extLst>
          </p:cNvPr>
          <p:cNvCxnSpPr>
            <a:cxnSpLocks/>
          </p:cNvCxnSpPr>
          <p:nvPr/>
        </p:nvCxnSpPr>
        <p:spPr>
          <a:xfrm>
            <a:off x="3106993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D0199CC-D3A3-354A-6011-CED7070D8BE6}"/>
              </a:ext>
            </a:extLst>
          </p:cNvPr>
          <p:cNvCxnSpPr>
            <a:cxnSpLocks/>
          </p:cNvCxnSpPr>
          <p:nvPr/>
        </p:nvCxnSpPr>
        <p:spPr>
          <a:xfrm>
            <a:off x="3303638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B3C59E9-69FF-C849-86B9-D4080F9F6411}"/>
              </a:ext>
            </a:extLst>
          </p:cNvPr>
          <p:cNvCxnSpPr>
            <a:cxnSpLocks/>
          </p:cNvCxnSpPr>
          <p:nvPr/>
        </p:nvCxnSpPr>
        <p:spPr>
          <a:xfrm>
            <a:off x="3500284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739E28E-947B-1E41-9132-99F608E0B1A1}"/>
              </a:ext>
            </a:extLst>
          </p:cNvPr>
          <p:cNvCxnSpPr>
            <a:cxnSpLocks/>
          </p:cNvCxnSpPr>
          <p:nvPr/>
        </p:nvCxnSpPr>
        <p:spPr>
          <a:xfrm>
            <a:off x="3706761" y="367235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0A311F0D-D3F8-8565-CC9A-A63F3ABB157A}"/>
              </a:ext>
            </a:extLst>
          </p:cNvPr>
          <p:cNvCxnSpPr>
            <a:cxnSpLocks/>
          </p:cNvCxnSpPr>
          <p:nvPr/>
        </p:nvCxnSpPr>
        <p:spPr>
          <a:xfrm>
            <a:off x="3883742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E363331-4082-71A3-1637-035F9473D1FB}"/>
              </a:ext>
            </a:extLst>
          </p:cNvPr>
          <p:cNvCxnSpPr>
            <a:cxnSpLocks/>
          </p:cNvCxnSpPr>
          <p:nvPr/>
        </p:nvCxnSpPr>
        <p:spPr>
          <a:xfrm>
            <a:off x="4114795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DE591E5-67AF-3902-D5DB-4BE1E1ED365B}"/>
              </a:ext>
            </a:extLst>
          </p:cNvPr>
          <p:cNvCxnSpPr>
            <a:cxnSpLocks/>
          </p:cNvCxnSpPr>
          <p:nvPr/>
        </p:nvCxnSpPr>
        <p:spPr>
          <a:xfrm>
            <a:off x="4316361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6C2E368-EE25-E581-6B6D-6F678B105F30}"/>
              </a:ext>
            </a:extLst>
          </p:cNvPr>
          <p:cNvCxnSpPr>
            <a:cxnSpLocks/>
          </p:cNvCxnSpPr>
          <p:nvPr/>
        </p:nvCxnSpPr>
        <p:spPr>
          <a:xfrm>
            <a:off x="4549877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922B38B-F605-0813-591A-DEEEFAC41E19}"/>
              </a:ext>
            </a:extLst>
          </p:cNvPr>
          <p:cNvCxnSpPr>
            <a:cxnSpLocks/>
          </p:cNvCxnSpPr>
          <p:nvPr/>
        </p:nvCxnSpPr>
        <p:spPr>
          <a:xfrm>
            <a:off x="4658032" y="369261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357F562-6BFD-5FC7-2A2D-AF601AF04915}"/>
              </a:ext>
            </a:extLst>
          </p:cNvPr>
          <p:cNvCxnSpPr>
            <a:cxnSpLocks/>
          </p:cNvCxnSpPr>
          <p:nvPr/>
        </p:nvCxnSpPr>
        <p:spPr>
          <a:xfrm>
            <a:off x="4658032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D3452B7-D397-A9DB-E2C7-CD822D0ED712}"/>
              </a:ext>
            </a:extLst>
          </p:cNvPr>
          <p:cNvCxnSpPr>
            <a:cxnSpLocks/>
          </p:cNvCxnSpPr>
          <p:nvPr/>
        </p:nvCxnSpPr>
        <p:spPr>
          <a:xfrm>
            <a:off x="4854677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82FC1A6-D1EB-C2AC-2D31-4B80249D177B}"/>
              </a:ext>
            </a:extLst>
          </p:cNvPr>
          <p:cNvCxnSpPr>
            <a:cxnSpLocks/>
          </p:cNvCxnSpPr>
          <p:nvPr/>
        </p:nvCxnSpPr>
        <p:spPr>
          <a:xfrm>
            <a:off x="5051323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D217512-CB99-E4A0-4E54-CC3633E6161F}"/>
              </a:ext>
            </a:extLst>
          </p:cNvPr>
          <p:cNvCxnSpPr>
            <a:cxnSpLocks/>
          </p:cNvCxnSpPr>
          <p:nvPr/>
        </p:nvCxnSpPr>
        <p:spPr>
          <a:xfrm>
            <a:off x="5257800" y="365328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A0B54D2-7DAB-EB35-FA52-10618A51156A}"/>
              </a:ext>
            </a:extLst>
          </p:cNvPr>
          <p:cNvCxnSpPr>
            <a:cxnSpLocks/>
          </p:cNvCxnSpPr>
          <p:nvPr/>
        </p:nvCxnSpPr>
        <p:spPr>
          <a:xfrm>
            <a:off x="5434781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0D4FD56-A5EA-F4F5-81EB-8ED85E39D5E5}"/>
              </a:ext>
            </a:extLst>
          </p:cNvPr>
          <p:cNvCxnSpPr>
            <a:cxnSpLocks/>
          </p:cNvCxnSpPr>
          <p:nvPr/>
        </p:nvCxnSpPr>
        <p:spPr>
          <a:xfrm>
            <a:off x="5665834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44DF1CA-1E17-B7B6-25AA-5EB23DE27D9E}"/>
              </a:ext>
            </a:extLst>
          </p:cNvPr>
          <p:cNvCxnSpPr>
            <a:cxnSpLocks/>
          </p:cNvCxnSpPr>
          <p:nvPr/>
        </p:nvCxnSpPr>
        <p:spPr>
          <a:xfrm>
            <a:off x="5867400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2053A27A-5CC6-C1C1-271D-F44B7B6FECBA}"/>
              </a:ext>
            </a:extLst>
          </p:cNvPr>
          <p:cNvCxnSpPr>
            <a:cxnSpLocks/>
          </p:cNvCxnSpPr>
          <p:nvPr/>
        </p:nvCxnSpPr>
        <p:spPr>
          <a:xfrm>
            <a:off x="6100916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46C2C94-AFED-79B8-16A2-E77BF6EC4B08}"/>
              </a:ext>
            </a:extLst>
          </p:cNvPr>
          <p:cNvCxnSpPr>
            <a:cxnSpLocks/>
          </p:cNvCxnSpPr>
          <p:nvPr/>
        </p:nvCxnSpPr>
        <p:spPr>
          <a:xfrm>
            <a:off x="6233649" y="369261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C54A88C-CA3B-0327-8F21-9356AF101884}"/>
              </a:ext>
            </a:extLst>
          </p:cNvPr>
          <p:cNvCxnSpPr>
            <a:cxnSpLocks/>
          </p:cNvCxnSpPr>
          <p:nvPr/>
        </p:nvCxnSpPr>
        <p:spPr>
          <a:xfrm>
            <a:off x="6233649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5B75246-C92F-8275-FDAD-ACCFA4FFB452}"/>
              </a:ext>
            </a:extLst>
          </p:cNvPr>
          <p:cNvCxnSpPr>
            <a:cxnSpLocks/>
          </p:cNvCxnSpPr>
          <p:nvPr/>
        </p:nvCxnSpPr>
        <p:spPr>
          <a:xfrm>
            <a:off x="6430294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E76AFC9-417F-E632-008B-0EE55DC76106}"/>
              </a:ext>
            </a:extLst>
          </p:cNvPr>
          <p:cNvCxnSpPr>
            <a:cxnSpLocks/>
          </p:cNvCxnSpPr>
          <p:nvPr/>
        </p:nvCxnSpPr>
        <p:spPr>
          <a:xfrm>
            <a:off x="6626940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48AE012-44CF-2722-AAEE-42B48AD244A3}"/>
              </a:ext>
            </a:extLst>
          </p:cNvPr>
          <p:cNvCxnSpPr>
            <a:cxnSpLocks/>
          </p:cNvCxnSpPr>
          <p:nvPr/>
        </p:nvCxnSpPr>
        <p:spPr>
          <a:xfrm>
            <a:off x="6833417" y="365328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456B6EF-265F-DACA-C2B9-0875BB9F6590}"/>
              </a:ext>
            </a:extLst>
          </p:cNvPr>
          <p:cNvCxnSpPr>
            <a:cxnSpLocks/>
          </p:cNvCxnSpPr>
          <p:nvPr/>
        </p:nvCxnSpPr>
        <p:spPr>
          <a:xfrm>
            <a:off x="7010398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75023EB-5BC5-1618-0FD0-09CBB83B47C2}"/>
              </a:ext>
            </a:extLst>
          </p:cNvPr>
          <p:cNvCxnSpPr>
            <a:cxnSpLocks/>
          </p:cNvCxnSpPr>
          <p:nvPr/>
        </p:nvCxnSpPr>
        <p:spPr>
          <a:xfrm>
            <a:off x="7241451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2E97822F-84ED-743B-05E4-17DEAE2B1BD3}"/>
              </a:ext>
            </a:extLst>
          </p:cNvPr>
          <p:cNvCxnSpPr>
            <a:cxnSpLocks/>
          </p:cNvCxnSpPr>
          <p:nvPr/>
        </p:nvCxnSpPr>
        <p:spPr>
          <a:xfrm>
            <a:off x="7443017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53E52833-0247-DCF6-4264-C46C31FF85C8}"/>
              </a:ext>
            </a:extLst>
          </p:cNvPr>
          <p:cNvCxnSpPr>
            <a:cxnSpLocks/>
          </p:cNvCxnSpPr>
          <p:nvPr/>
        </p:nvCxnSpPr>
        <p:spPr>
          <a:xfrm>
            <a:off x="7676533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B67D0E4-D190-8E3A-7282-1426B3168873}"/>
              </a:ext>
            </a:extLst>
          </p:cNvPr>
          <p:cNvCxnSpPr>
            <a:cxnSpLocks/>
          </p:cNvCxnSpPr>
          <p:nvPr/>
        </p:nvCxnSpPr>
        <p:spPr>
          <a:xfrm>
            <a:off x="7841469" y="3701857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9ED5D65-70ED-BFD4-26A6-9F76DAB049A3}"/>
              </a:ext>
            </a:extLst>
          </p:cNvPr>
          <p:cNvCxnSpPr>
            <a:cxnSpLocks/>
          </p:cNvCxnSpPr>
          <p:nvPr/>
        </p:nvCxnSpPr>
        <p:spPr>
          <a:xfrm>
            <a:off x="7841469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8AB6897-A3C2-105F-17E8-0BFAD9089713}"/>
              </a:ext>
            </a:extLst>
          </p:cNvPr>
          <p:cNvCxnSpPr>
            <a:cxnSpLocks/>
          </p:cNvCxnSpPr>
          <p:nvPr/>
        </p:nvCxnSpPr>
        <p:spPr>
          <a:xfrm>
            <a:off x="8038114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F82D44A-D939-C133-9964-E6496BD2BFFC}"/>
              </a:ext>
            </a:extLst>
          </p:cNvPr>
          <p:cNvCxnSpPr>
            <a:cxnSpLocks/>
          </p:cNvCxnSpPr>
          <p:nvPr/>
        </p:nvCxnSpPr>
        <p:spPr>
          <a:xfrm>
            <a:off x="8234760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291891CE-E305-B9A2-CBCF-10293350D105}"/>
              </a:ext>
            </a:extLst>
          </p:cNvPr>
          <p:cNvCxnSpPr>
            <a:cxnSpLocks/>
          </p:cNvCxnSpPr>
          <p:nvPr/>
        </p:nvCxnSpPr>
        <p:spPr>
          <a:xfrm>
            <a:off x="8441237" y="3662530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AD5B090-5453-E2BC-85F4-80CD3AAEB846}"/>
              </a:ext>
            </a:extLst>
          </p:cNvPr>
          <p:cNvCxnSpPr>
            <a:cxnSpLocks/>
          </p:cNvCxnSpPr>
          <p:nvPr/>
        </p:nvCxnSpPr>
        <p:spPr>
          <a:xfrm>
            <a:off x="8618218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33849022-AFA8-26FC-A1C5-2821C7B338DF}"/>
              </a:ext>
            </a:extLst>
          </p:cNvPr>
          <p:cNvCxnSpPr>
            <a:cxnSpLocks/>
          </p:cNvCxnSpPr>
          <p:nvPr/>
        </p:nvCxnSpPr>
        <p:spPr>
          <a:xfrm>
            <a:off x="8849271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EC8C1E29-F322-52CA-81E2-F38D33F258A5}"/>
              </a:ext>
            </a:extLst>
          </p:cNvPr>
          <p:cNvCxnSpPr>
            <a:cxnSpLocks/>
          </p:cNvCxnSpPr>
          <p:nvPr/>
        </p:nvCxnSpPr>
        <p:spPr>
          <a:xfrm>
            <a:off x="9050837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4EC9683-B9E6-297F-1D84-3C2AC3A502EF}"/>
              </a:ext>
            </a:extLst>
          </p:cNvPr>
          <p:cNvCxnSpPr>
            <a:cxnSpLocks/>
          </p:cNvCxnSpPr>
          <p:nvPr/>
        </p:nvCxnSpPr>
        <p:spPr>
          <a:xfrm>
            <a:off x="9284353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78565468-8F7B-57F2-D06A-E2CA0EA7FB33}"/>
              </a:ext>
            </a:extLst>
          </p:cNvPr>
          <p:cNvCxnSpPr>
            <a:cxnSpLocks/>
          </p:cNvCxnSpPr>
          <p:nvPr/>
        </p:nvCxnSpPr>
        <p:spPr>
          <a:xfrm>
            <a:off x="9376780" y="371168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3BF3D65F-B999-AC01-131C-D35DAF8B2E5D}"/>
              </a:ext>
            </a:extLst>
          </p:cNvPr>
          <p:cNvCxnSpPr>
            <a:cxnSpLocks/>
          </p:cNvCxnSpPr>
          <p:nvPr/>
        </p:nvCxnSpPr>
        <p:spPr>
          <a:xfrm>
            <a:off x="9376780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B557A2E6-CD8F-9E8C-E962-5C6FCCEFFC97}"/>
              </a:ext>
            </a:extLst>
          </p:cNvPr>
          <p:cNvCxnSpPr>
            <a:cxnSpLocks/>
          </p:cNvCxnSpPr>
          <p:nvPr/>
        </p:nvCxnSpPr>
        <p:spPr>
          <a:xfrm>
            <a:off x="9573425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1E964D47-C31C-7105-207F-CE3678B3D3DF}"/>
              </a:ext>
            </a:extLst>
          </p:cNvPr>
          <p:cNvCxnSpPr>
            <a:cxnSpLocks/>
          </p:cNvCxnSpPr>
          <p:nvPr/>
        </p:nvCxnSpPr>
        <p:spPr>
          <a:xfrm>
            <a:off x="9770071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DD29BC26-E341-D13C-4BB5-E935D977FFB0}"/>
              </a:ext>
            </a:extLst>
          </p:cNvPr>
          <p:cNvCxnSpPr>
            <a:cxnSpLocks/>
          </p:cNvCxnSpPr>
          <p:nvPr/>
        </p:nvCxnSpPr>
        <p:spPr>
          <a:xfrm>
            <a:off x="9976548" y="367235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A6CEA4A2-E0F8-804E-8A6D-9242ABA5BB89}"/>
              </a:ext>
            </a:extLst>
          </p:cNvPr>
          <p:cNvCxnSpPr>
            <a:cxnSpLocks/>
          </p:cNvCxnSpPr>
          <p:nvPr/>
        </p:nvCxnSpPr>
        <p:spPr>
          <a:xfrm>
            <a:off x="10153529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D41AA264-91B4-8152-0483-91872CC33F9B}"/>
              </a:ext>
            </a:extLst>
          </p:cNvPr>
          <p:cNvCxnSpPr>
            <a:cxnSpLocks/>
          </p:cNvCxnSpPr>
          <p:nvPr/>
        </p:nvCxnSpPr>
        <p:spPr>
          <a:xfrm>
            <a:off x="10384582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C517DC1-4639-BFB6-6C19-C81F995560BA}"/>
              </a:ext>
            </a:extLst>
          </p:cNvPr>
          <p:cNvCxnSpPr>
            <a:cxnSpLocks/>
          </p:cNvCxnSpPr>
          <p:nvPr/>
        </p:nvCxnSpPr>
        <p:spPr>
          <a:xfrm>
            <a:off x="10586148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A1B6DF15-7DEB-7C38-266D-BA124979BC06}"/>
              </a:ext>
            </a:extLst>
          </p:cNvPr>
          <p:cNvCxnSpPr>
            <a:cxnSpLocks/>
          </p:cNvCxnSpPr>
          <p:nvPr/>
        </p:nvCxnSpPr>
        <p:spPr>
          <a:xfrm>
            <a:off x="10819664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45057FAE-21A8-76DC-66FE-8F6A5E9FFCB3}"/>
              </a:ext>
            </a:extLst>
          </p:cNvPr>
          <p:cNvCxnSpPr>
            <a:cxnSpLocks/>
          </p:cNvCxnSpPr>
          <p:nvPr/>
        </p:nvCxnSpPr>
        <p:spPr>
          <a:xfrm>
            <a:off x="10931754" y="3685734"/>
            <a:ext cx="1161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4D4FD446-80F8-3FF8-50F3-491CFFE27686}"/>
              </a:ext>
            </a:extLst>
          </p:cNvPr>
          <p:cNvCxnSpPr>
            <a:cxnSpLocks/>
          </p:cNvCxnSpPr>
          <p:nvPr/>
        </p:nvCxnSpPr>
        <p:spPr>
          <a:xfrm>
            <a:off x="11198942" y="370185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5D82D74-D340-9300-9817-18F8F5F9A897}"/>
              </a:ext>
            </a:extLst>
          </p:cNvPr>
          <p:cNvCxnSpPr>
            <a:cxnSpLocks/>
          </p:cNvCxnSpPr>
          <p:nvPr/>
        </p:nvCxnSpPr>
        <p:spPr>
          <a:xfrm>
            <a:off x="11328192" y="3691781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3C4C808-FC6F-FA9D-9157-E08906468D4E}"/>
              </a:ext>
            </a:extLst>
          </p:cNvPr>
          <p:cNvCxnSpPr>
            <a:cxnSpLocks/>
          </p:cNvCxnSpPr>
          <p:nvPr/>
        </p:nvCxnSpPr>
        <p:spPr>
          <a:xfrm>
            <a:off x="11512595" y="368573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2ECD662-91C6-B693-9041-D3C690174979}"/>
              </a:ext>
            </a:extLst>
          </p:cNvPr>
          <p:cNvCxnSpPr>
            <a:cxnSpLocks/>
          </p:cNvCxnSpPr>
          <p:nvPr/>
        </p:nvCxnSpPr>
        <p:spPr>
          <a:xfrm>
            <a:off x="11678609" y="370185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F3B0F87-17EC-5CD5-D381-3C24E7D7F9A0}"/>
              </a:ext>
            </a:extLst>
          </p:cNvPr>
          <p:cNvCxnSpPr>
            <a:cxnSpLocks/>
          </p:cNvCxnSpPr>
          <p:nvPr/>
        </p:nvCxnSpPr>
        <p:spPr>
          <a:xfrm>
            <a:off x="11843445" y="370613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C9B3AC6-87FE-A15D-DE89-0CFDF07F986D}"/>
              </a:ext>
            </a:extLst>
          </p:cNvPr>
          <p:cNvCxnSpPr>
            <a:cxnSpLocks/>
          </p:cNvCxnSpPr>
          <p:nvPr/>
        </p:nvCxnSpPr>
        <p:spPr>
          <a:xfrm>
            <a:off x="11980599" y="368573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7B7D14A-9AB6-0999-7EFD-69EB5037C5D0}"/>
              </a:ext>
            </a:extLst>
          </p:cNvPr>
          <p:cNvCxnSpPr>
            <a:cxnSpLocks/>
          </p:cNvCxnSpPr>
          <p:nvPr/>
        </p:nvCxnSpPr>
        <p:spPr>
          <a:xfrm>
            <a:off x="12088524" y="3662530"/>
            <a:ext cx="0" cy="37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8208C178-D1FB-1DF8-0699-47B5281590C6}"/>
              </a:ext>
            </a:extLst>
          </p:cNvPr>
          <p:cNvCxnSpPr>
            <a:cxnSpLocks/>
          </p:cNvCxnSpPr>
          <p:nvPr/>
        </p:nvCxnSpPr>
        <p:spPr>
          <a:xfrm>
            <a:off x="10967396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E0CDD1A6-424D-B6F0-8BDA-DD24206D53B0}"/>
              </a:ext>
            </a:extLst>
          </p:cNvPr>
          <p:cNvSpPr txBox="1"/>
          <p:nvPr/>
        </p:nvSpPr>
        <p:spPr>
          <a:xfrm>
            <a:off x="6396007" y="4087520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504753D-DD8D-D093-47ED-660E0675F089}"/>
              </a:ext>
            </a:extLst>
          </p:cNvPr>
          <p:cNvSpPr txBox="1"/>
          <p:nvPr/>
        </p:nvSpPr>
        <p:spPr>
          <a:xfrm>
            <a:off x="325699" y="4314639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E62BF1C-300E-3952-C366-C8FB48C5F921}"/>
              </a:ext>
            </a:extLst>
          </p:cNvPr>
          <p:cNvSpPr txBox="1"/>
          <p:nvPr/>
        </p:nvSpPr>
        <p:spPr>
          <a:xfrm>
            <a:off x="4788192" y="4085305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41140F14-08CC-FB6C-70CA-F2A06E282F22}"/>
              </a:ext>
            </a:extLst>
          </p:cNvPr>
          <p:cNvSpPr txBox="1"/>
          <p:nvPr/>
        </p:nvSpPr>
        <p:spPr>
          <a:xfrm>
            <a:off x="3244649" y="4085305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FE632C33-09CD-1C5F-8140-1C93418BB023}"/>
              </a:ext>
            </a:extLst>
          </p:cNvPr>
          <p:cNvSpPr txBox="1"/>
          <p:nvPr/>
        </p:nvSpPr>
        <p:spPr>
          <a:xfrm>
            <a:off x="1701106" y="4142282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B008488-5667-3928-1087-39BF8C026F03}"/>
              </a:ext>
            </a:extLst>
          </p:cNvPr>
          <p:cNvSpPr txBox="1"/>
          <p:nvPr/>
        </p:nvSpPr>
        <p:spPr>
          <a:xfrm>
            <a:off x="11122253" y="3962333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177B5E7-A01F-82B3-E072-28E32A2B1195}"/>
              </a:ext>
            </a:extLst>
          </p:cNvPr>
          <p:cNvSpPr txBox="1"/>
          <p:nvPr/>
        </p:nvSpPr>
        <p:spPr>
          <a:xfrm>
            <a:off x="9635366" y="3973532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A399F8D-E606-9A6D-5DC1-FF0FA5BC4978}"/>
              </a:ext>
            </a:extLst>
          </p:cNvPr>
          <p:cNvSpPr txBox="1"/>
          <p:nvPr/>
        </p:nvSpPr>
        <p:spPr>
          <a:xfrm>
            <a:off x="8107679" y="4040334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75AFDE4-8744-0C41-E895-B07BAE33BDCB}"/>
              </a:ext>
            </a:extLst>
          </p:cNvPr>
          <p:cNvSpPr txBox="1"/>
          <p:nvPr/>
        </p:nvSpPr>
        <p:spPr>
          <a:xfrm>
            <a:off x="1907453" y="4731636"/>
            <a:ext cx="4414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 x   500  =   500 PVS </a:t>
            </a:r>
          </a:p>
          <a:p>
            <a:r>
              <a:rPr lang="en-IN" dirty="0"/>
              <a:t>8 x   500  = 4000 </a:t>
            </a:r>
            <a:r>
              <a:rPr lang="en-IN" dirty="0" err="1"/>
              <a:t>pvs</a:t>
            </a:r>
            <a:endParaRPr lang="en-IN" dirty="0"/>
          </a:p>
          <a:p>
            <a:r>
              <a:rPr lang="en-IN" dirty="0">
                <a:highlight>
                  <a:srgbClr val="FFFF00"/>
                </a:highlight>
              </a:rPr>
              <a:t>64 x 500  = 32000 </a:t>
            </a:r>
            <a:r>
              <a:rPr lang="en-IN" dirty="0" err="1">
                <a:highlight>
                  <a:srgbClr val="FFFF00"/>
                </a:highlight>
              </a:rPr>
              <a:t>pvs</a:t>
            </a:r>
            <a:endParaRPr lang="en-IN" dirty="0">
              <a:highlight>
                <a:srgbClr val="FFFF00"/>
              </a:highlight>
            </a:endParaRPr>
          </a:p>
          <a:p>
            <a:r>
              <a:rPr lang="en-IN" dirty="0"/>
              <a:t>  </a:t>
            </a:r>
          </a:p>
          <a:p>
            <a:r>
              <a:rPr lang="en-IN" dirty="0">
                <a:solidFill>
                  <a:srgbClr val="FF0000"/>
                </a:solidFill>
              </a:rPr>
              <a:t>Total </a:t>
            </a:r>
            <a:r>
              <a:rPr lang="en-IN" dirty="0" err="1">
                <a:solidFill>
                  <a:srgbClr val="FF0000"/>
                </a:solidFill>
              </a:rPr>
              <a:t>pvs</a:t>
            </a:r>
            <a:r>
              <a:rPr lang="en-IN" dirty="0">
                <a:solidFill>
                  <a:srgbClr val="FF0000"/>
                </a:solidFill>
              </a:rPr>
              <a:t>  =   36500 </a:t>
            </a:r>
            <a:r>
              <a:rPr lang="en-IN" dirty="0" err="1">
                <a:solidFill>
                  <a:srgbClr val="FF0000"/>
                </a:solidFill>
              </a:rPr>
              <a:t>pvs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91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4B225-7D33-9A54-9C63-1E51F0F8C25F}"/>
              </a:ext>
            </a:extLst>
          </p:cNvPr>
          <p:cNvCxnSpPr>
            <a:cxnSpLocks/>
          </p:cNvCxnSpPr>
          <p:nvPr/>
        </p:nvCxnSpPr>
        <p:spPr>
          <a:xfrm>
            <a:off x="322989" y="1143105"/>
            <a:ext cx="11149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079CC7-E7CD-4B77-852C-E04CF441ECA6}"/>
              </a:ext>
            </a:extLst>
          </p:cNvPr>
          <p:cNvCxnSpPr/>
          <p:nvPr/>
        </p:nvCxnSpPr>
        <p:spPr>
          <a:xfrm>
            <a:off x="372150" y="1133273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2F62D9-5A36-A9FF-0E83-F53EF3B9A444}"/>
              </a:ext>
            </a:extLst>
          </p:cNvPr>
          <p:cNvCxnSpPr/>
          <p:nvPr/>
        </p:nvCxnSpPr>
        <p:spPr>
          <a:xfrm>
            <a:off x="1960059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48EB32-0E22-1DDA-DC18-673FD212B454}"/>
              </a:ext>
            </a:extLst>
          </p:cNvPr>
          <p:cNvCxnSpPr/>
          <p:nvPr/>
        </p:nvCxnSpPr>
        <p:spPr>
          <a:xfrm>
            <a:off x="3469311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A1C3F-28FE-810B-A62D-2234C98318F9}"/>
              </a:ext>
            </a:extLst>
          </p:cNvPr>
          <p:cNvCxnSpPr/>
          <p:nvPr/>
        </p:nvCxnSpPr>
        <p:spPr>
          <a:xfrm>
            <a:off x="5017893" y="1128356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B64152-3503-A78B-186C-0E700DE66076}"/>
              </a:ext>
            </a:extLst>
          </p:cNvPr>
          <p:cNvCxnSpPr/>
          <p:nvPr/>
        </p:nvCxnSpPr>
        <p:spPr>
          <a:xfrm>
            <a:off x="6664793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560D12-391B-C151-BD1C-3B8E65F8A9DC}"/>
              </a:ext>
            </a:extLst>
          </p:cNvPr>
          <p:cNvCxnSpPr/>
          <p:nvPr/>
        </p:nvCxnSpPr>
        <p:spPr>
          <a:xfrm>
            <a:off x="11370217" y="1143104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07D94A-D494-CF42-9E06-5AF4A45F93CB}"/>
              </a:ext>
            </a:extLst>
          </p:cNvPr>
          <p:cNvCxnSpPr>
            <a:cxnSpLocks/>
          </p:cNvCxnSpPr>
          <p:nvPr/>
        </p:nvCxnSpPr>
        <p:spPr>
          <a:xfrm>
            <a:off x="5567025" y="542495"/>
            <a:ext cx="0" cy="59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554EED7-2398-9145-71AB-081CAFF537C9}"/>
              </a:ext>
            </a:extLst>
          </p:cNvPr>
          <p:cNvSpPr/>
          <p:nvPr/>
        </p:nvSpPr>
        <p:spPr>
          <a:xfrm>
            <a:off x="5159480" y="189265"/>
            <a:ext cx="845569" cy="5063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4C667-3139-2B17-78DE-319B2A7906D9}"/>
              </a:ext>
            </a:extLst>
          </p:cNvPr>
          <p:cNvSpPr txBox="1"/>
          <p:nvPr/>
        </p:nvSpPr>
        <p:spPr>
          <a:xfrm>
            <a:off x="5942764" y="336126"/>
            <a:ext cx="16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500 </a:t>
            </a:r>
            <a:r>
              <a:rPr lang="en-IN" dirty="0" err="1"/>
              <a:t>pvs</a:t>
            </a:r>
            <a:r>
              <a:rPr lang="en-IN" dirty="0"/>
              <a:t> Self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7DF81C-C886-8D3F-787F-5EF5AADCDD70}"/>
              </a:ext>
            </a:extLst>
          </p:cNvPr>
          <p:cNvCxnSpPr/>
          <p:nvPr/>
        </p:nvCxnSpPr>
        <p:spPr>
          <a:xfrm>
            <a:off x="8193710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2754D8-F486-A5A2-7F11-04C25D1DFF17}"/>
              </a:ext>
            </a:extLst>
          </p:cNvPr>
          <p:cNvCxnSpPr/>
          <p:nvPr/>
        </p:nvCxnSpPr>
        <p:spPr>
          <a:xfrm>
            <a:off x="9852658" y="112835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E64FE5C-F4EF-B475-7FFE-03E6E136BBC4}"/>
              </a:ext>
            </a:extLst>
          </p:cNvPr>
          <p:cNvSpPr/>
          <p:nvPr/>
        </p:nvSpPr>
        <p:spPr>
          <a:xfrm>
            <a:off x="-40803" y="1723827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FC47D7-1829-1BFE-5404-BB27095D8FEF}"/>
              </a:ext>
            </a:extLst>
          </p:cNvPr>
          <p:cNvSpPr/>
          <p:nvPr/>
        </p:nvSpPr>
        <p:spPr>
          <a:xfrm>
            <a:off x="1475821" y="17625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27C8F8-9292-BD74-E444-4D0E317E0F71}"/>
              </a:ext>
            </a:extLst>
          </p:cNvPr>
          <p:cNvSpPr/>
          <p:nvPr/>
        </p:nvSpPr>
        <p:spPr>
          <a:xfrm>
            <a:off x="3007199" y="1799411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500pv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F5B258-17F4-6D55-B475-AE250847EAEE}"/>
              </a:ext>
            </a:extLst>
          </p:cNvPr>
          <p:cNvSpPr/>
          <p:nvPr/>
        </p:nvSpPr>
        <p:spPr>
          <a:xfrm>
            <a:off x="4604940" y="1752703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21397EB-F99F-D5A4-A656-69D23F1491B6}"/>
              </a:ext>
            </a:extLst>
          </p:cNvPr>
          <p:cNvSpPr/>
          <p:nvPr/>
        </p:nvSpPr>
        <p:spPr>
          <a:xfrm>
            <a:off x="6246929" y="1792033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244CF0-06FA-056C-EF93-60325D132BF2}"/>
              </a:ext>
            </a:extLst>
          </p:cNvPr>
          <p:cNvSpPr/>
          <p:nvPr/>
        </p:nvSpPr>
        <p:spPr>
          <a:xfrm>
            <a:off x="7780757" y="1752703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D74AA-92A3-5B0A-A613-6E184BCC5E61}"/>
              </a:ext>
            </a:extLst>
          </p:cNvPr>
          <p:cNvSpPr/>
          <p:nvPr/>
        </p:nvSpPr>
        <p:spPr>
          <a:xfrm>
            <a:off x="9465027" y="1748265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893637-7340-36E4-F02C-9BB6BF8E782C}"/>
              </a:ext>
            </a:extLst>
          </p:cNvPr>
          <p:cNvSpPr/>
          <p:nvPr/>
        </p:nvSpPr>
        <p:spPr>
          <a:xfrm>
            <a:off x="10917244" y="1747168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78AB6C-5837-35C2-8A4C-970603095995}"/>
              </a:ext>
            </a:extLst>
          </p:cNvPr>
          <p:cNvSpPr txBox="1"/>
          <p:nvPr/>
        </p:nvSpPr>
        <p:spPr>
          <a:xfrm>
            <a:off x="322989" y="119279"/>
            <a:ext cx="117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3 </a:t>
            </a:r>
            <a:r>
              <a:rPr lang="en-IN" dirty="0" err="1"/>
              <a:t>nd</a:t>
            </a:r>
            <a:r>
              <a:rPr lang="en-IN" dirty="0"/>
              <a:t>  Month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3250D1-8D5C-8795-0C33-C960C25E0B00}"/>
              </a:ext>
            </a:extLst>
          </p:cNvPr>
          <p:cNvCxnSpPr/>
          <p:nvPr/>
        </p:nvCxnSpPr>
        <p:spPr>
          <a:xfrm>
            <a:off x="342654" y="2477838"/>
            <a:ext cx="0" cy="287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FF4360-79FB-9513-EBAA-5A30B059BD11}"/>
              </a:ext>
            </a:extLst>
          </p:cNvPr>
          <p:cNvCxnSpPr>
            <a:cxnSpLocks/>
          </p:cNvCxnSpPr>
          <p:nvPr/>
        </p:nvCxnSpPr>
        <p:spPr>
          <a:xfrm flipV="1">
            <a:off x="87014" y="2731022"/>
            <a:ext cx="1097277" cy="19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465B59-B7D0-4EFC-DFAB-7F12B789AFEA}"/>
              </a:ext>
            </a:extLst>
          </p:cNvPr>
          <p:cNvCxnSpPr>
            <a:cxnSpLocks/>
          </p:cNvCxnSpPr>
          <p:nvPr/>
        </p:nvCxnSpPr>
        <p:spPr>
          <a:xfrm>
            <a:off x="667118" y="272119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20EF53-EEDF-616E-B59E-DA47C67BC4EB}"/>
              </a:ext>
            </a:extLst>
          </p:cNvPr>
          <p:cNvCxnSpPr>
            <a:cxnSpLocks/>
          </p:cNvCxnSpPr>
          <p:nvPr/>
        </p:nvCxnSpPr>
        <p:spPr>
          <a:xfrm>
            <a:off x="87014" y="277526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7E560F-C296-879D-24A2-4A75A60F3E5D}"/>
              </a:ext>
            </a:extLst>
          </p:cNvPr>
          <p:cNvCxnSpPr>
            <a:cxnSpLocks/>
          </p:cNvCxnSpPr>
          <p:nvPr/>
        </p:nvCxnSpPr>
        <p:spPr>
          <a:xfrm>
            <a:off x="283660" y="277526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CAD695-5882-55B8-BAF5-0354481494E4}"/>
              </a:ext>
            </a:extLst>
          </p:cNvPr>
          <p:cNvCxnSpPr>
            <a:cxnSpLocks/>
          </p:cNvCxnSpPr>
          <p:nvPr/>
        </p:nvCxnSpPr>
        <p:spPr>
          <a:xfrm>
            <a:off x="490137" y="273593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C9C377-CC7E-1E68-B039-D16635C55873}"/>
              </a:ext>
            </a:extLst>
          </p:cNvPr>
          <p:cNvCxnSpPr>
            <a:cxnSpLocks/>
          </p:cNvCxnSpPr>
          <p:nvPr/>
        </p:nvCxnSpPr>
        <p:spPr>
          <a:xfrm>
            <a:off x="667118" y="277526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086CF85-8D64-DD60-E46A-DCDDE5046601}"/>
              </a:ext>
            </a:extLst>
          </p:cNvPr>
          <p:cNvCxnSpPr>
            <a:cxnSpLocks/>
          </p:cNvCxnSpPr>
          <p:nvPr/>
        </p:nvCxnSpPr>
        <p:spPr>
          <a:xfrm>
            <a:off x="809681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DED27B3-2F8D-536B-C01B-B671445D64CE}"/>
              </a:ext>
            </a:extLst>
          </p:cNvPr>
          <p:cNvCxnSpPr>
            <a:cxnSpLocks/>
          </p:cNvCxnSpPr>
          <p:nvPr/>
        </p:nvCxnSpPr>
        <p:spPr>
          <a:xfrm>
            <a:off x="1011247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8535CCA-A7FE-7F13-329A-5FFD42C8C300}"/>
              </a:ext>
            </a:extLst>
          </p:cNvPr>
          <p:cNvCxnSpPr>
            <a:cxnSpLocks/>
          </p:cNvCxnSpPr>
          <p:nvPr/>
        </p:nvCxnSpPr>
        <p:spPr>
          <a:xfrm>
            <a:off x="1183311" y="2804759"/>
            <a:ext cx="0" cy="314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C8601F1-9EE8-6BDE-55F6-3D95513CD591}"/>
              </a:ext>
            </a:extLst>
          </p:cNvPr>
          <p:cNvCxnSpPr>
            <a:cxnSpLocks/>
          </p:cNvCxnSpPr>
          <p:nvPr/>
        </p:nvCxnSpPr>
        <p:spPr>
          <a:xfrm>
            <a:off x="1301298" y="2760524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5EDE0C5-6CD2-4A8D-532A-6DF5F96A2374}"/>
              </a:ext>
            </a:extLst>
          </p:cNvPr>
          <p:cNvCxnSpPr>
            <a:cxnSpLocks/>
          </p:cNvCxnSpPr>
          <p:nvPr/>
        </p:nvCxnSpPr>
        <p:spPr>
          <a:xfrm>
            <a:off x="1301298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1F2A081-9C98-9898-8109-8C02D47E72C5}"/>
              </a:ext>
            </a:extLst>
          </p:cNvPr>
          <p:cNvCxnSpPr>
            <a:cxnSpLocks/>
          </p:cNvCxnSpPr>
          <p:nvPr/>
        </p:nvCxnSpPr>
        <p:spPr>
          <a:xfrm>
            <a:off x="1497943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D91072-2324-F9BA-5E10-F00A12503AE4}"/>
              </a:ext>
            </a:extLst>
          </p:cNvPr>
          <p:cNvCxnSpPr>
            <a:cxnSpLocks/>
          </p:cNvCxnSpPr>
          <p:nvPr/>
        </p:nvCxnSpPr>
        <p:spPr>
          <a:xfrm>
            <a:off x="1694589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F08BE85-BA5C-ED09-CD4B-268E80760865}"/>
              </a:ext>
            </a:extLst>
          </p:cNvPr>
          <p:cNvCxnSpPr>
            <a:cxnSpLocks/>
          </p:cNvCxnSpPr>
          <p:nvPr/>
        </p:nvCxnSpPr>
        <p:spPr>
          <a:xfrm>
            <a:off x="1901066" y="272119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811B82-9A4A-4DCA-40D3-6CC68CC3249C}"/>
              </a:ext>
            </a:extLst>
          </p:cNvPr>
          <p:cNvCxnSpPr>
            <a:cxnSpLocks/>
          </p:cNvCxnSpPr>
          <p:nvPr/>
        </p:nvCxnSpPr>
        <p:spPr>
          <a:xfrm>
            <a:off x="2078047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BCAD867-C9A6-749F-0DED-FF4C10AEA278}"/>
              </a:ext>
            </a:extLst>
          </p:cNvPr>
          <p:cNvCxnSpPr>
            <a:cxnSpLocks/>
          </p:cNvCxnSpPr>
          <p:nvPr/>
        </p:nvCxnSpPr>
        <p:spPr>
          <a:xfrm>
            <a:off x="2309100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4AA3B0B-779D-89E0-F486-C6DD665F8C09}"/>
              </a:ext>
            </a:extLst>
          </p:cNvPr>
          <p:cNvCxnSpPr>
            <a:cxnSpLocks/>
          </p:cNvCxnSpPr>
          <p:nvPr/>
        </p:nvCxnSpPr>
        <p:spPr>
          <a:xfrm>
            <a:off x="2510666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FB13A4A-C1B5-FA68-82F9-43B06A9470F0}"/>
              </a:ext>
            </a:extLst>
          </p:cNvPr>
          <p:cNvCxnSpPr>
            <a:cxnSpLocks/>
          </p:cNvCxnSpPr>
          <p:nvPr/>
        </p:nvCxnSpPr>
        <p:spPr>
          <a:xfrm>
            <a:off x="2744182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A021543-D922-420B-BD32-828E0754EF9D}"/>
              </a:ext>
            </a:extLst>
          </p:cNvPr>
          <p:cNvCxnSpPr>
            <a:cxnSpLocks/>
          </p:cNvCxnSpPr>
          <p:nvPr/>
        </p:nvCxnSpPr>
        <p:spPr>
          <a:xfrm>
            <a:off x="2869543" y="277034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85ED2DB-0D89-AF88-0FFD-2ADEFC112D98}"/>
              </a:ext>
            </a:extLst>
          </p:cNvPr>
          <p:cNvCxnSpPr>
            <a:cxnSpLocks/>
          </p:cNvCxnSpPr>
          <p:nvPr/>
        </p:nvCxnSpPr>
        <p:spPr>
          <a:xfrm>
            <a:off x="2869543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D0199CC-D3A3-354A-6011-CED7070D8BE6}"/>
              </a:ext>
            </a:extLst>
          </p:cNvPr>
          <p:cNvCxnSpPr>
            <a:cxnSpLocks/>
          </p:cNvCxnSpPr>
          <p:nvPr/>
        </p:nvCxnSpPr>
        <p:spPr>
          <a:xfrm>
            <a:off x="3066188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B3C59E9-69FF-C849-86B9-D4080F9F6411}"/>
              </a:ext>
            </a:extLst>
          </p:cNvPr>
          <p:cNvCxnSpPr>
            <a:cxnSpLocks/>
          </p:cNvCxnSpPr>
          <p:nvPr/>
        </p:nvCxnSpPr>
        <p:spPr>
          <a:xfrm>
            <a:off x="3262834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739E28E-947B-1E41-9132-99F608E0B1A1}"/>
              </a:ext>
            </a:extLst>
          </p:cNvPr>
          <p:cNvCxnSpPr>
            <a:cxnSpLocks/>
          </p:cNvCxnSpPr>
          <p:nvPr/>
        </p:nvCxnSpPr>
        <p:spPr>
          <a:xfrm>
            <a:off x="3469311" y="2731022"/>
            <a:ext cx="0" cy="585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0A311F0D-D3F8-8565-CC9A-A63F3ABB157A}"/>
              </a:ext>
            </a:extLst>
          </p:cNvPr>
          <p:cNvCxnSpPr>
            <a:cxnSpLocks/>
          </p:cNvCxnSpPr>
          <p:nvPr/>
        </p:nvCxnSpPr>
        <p:spPr>
          <a:xfrm>
            <a:off x="3646292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E363331-4082-71A3-1637-035F9473D1FB}"/>
              </a:ext>
            </a:extLst>
          </p:cNvPr>
          <p:cNvCxnSpPr>
            <a:cxnSpLocks/>
          </p:cNvCxnSpPr>
          <p:nvPr/>
        </p:nvCxnSpPr>
        <p:spPr>
          <a:xfrm>
            <a:off x="3877345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DE591E5-67AF-3902-D5DB-4BE1E1ED365B}"/>
              </a:ext>
            </a:extLst>
          </p:cNvPr>
          <p:cNvCxnSpPr>
            <a:cxnSpLocks/>
          </p:cNvCxnSpPr>
          <p:nvPr/>
        </p:nvCxnSpPr>
        <p:spPr>
          <a:xfrm>
            <a:off x="4078911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6C2E368-EE25-E581-6B6D-6F678B105F30}"/>
              </a:ext>
            </a:extLst>
          </p:cNvPr>
          <p:cNvCxnSpPr>
            <a:cxnSpLocks/>
          </p:cNvCxnSpPr>
          <p:nvPr/>
        </p:nvCxnSpPr>
        <p:spPr>
          <a:xfrm>
            <a:off x="4312427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922B38B-F605-0813-591A-DEEEFAC41E19}"/>
              </a:ext>
            </a:extLst>
          </p:cNvPr>
          <p:cNvCxnSpPr>
            <a:cxnSpLocks/>
          </p:cNvCxnSpPr>
          <p:nvPr/>
        </p:nvCxnSpPr>
        <p:spPr>
          <a:xfrm>
            <a:off x="4420582" y="275127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357F562-6BFD-5FC7-2A2D-AF601AF04915}"/>
              </a:ext>
            </a:extLst>
          </p:cNvPr>
          <p:cNvCxnSpPr>
            <a:cxnSpLocks/>
          </p:cNvCxnSpPr>
          <p:nvPr/>
        </p:nvCxnSpPr>
        <p:spPr>
          <a:xfrm>
            <a:off x="4420582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D3452B7-D397-A9DB-E2C7-CD822D0ED712}"/>
              </a:ext>
            </a:extLst>
          </p:cNvPr>
          <p:cNvCxnSpPr>
            <a:cxnSpLocks/>
          </p:cNvCxnSpPr>
          <p:nvPr/>
        </p:nvCxnSpPr>
        <p:spPr>
          <a:xfrm>
            <a:off x="4617227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82FC1A6-D1EB-C2AC-2D31-4B80249D177B}"/>
              </a:ext>
            </a:extLst>
          </p:cNvPr>
          <p:cNvCxnSpPr>
            <a:cxnSpLocks/>
          </p:cNvCxnSpPr>
          <p:nvPr/>
        </p:nvCxnSpPr>
        <p:spPr>
          <a:xfrm>
            <a:off x="4813873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D217512-CB99-E4A0-4E54-CC3633E6161F}"/>
              </a:ext>
            </a:extLst>
          </p:cNvPr>
          <p:cNvCxnSpPr>
            <a:cxnSpLocks/>
          </p:cNvCxnSpPr>
          <p:nvPr/>
        </p:nvCxnSpPr>
        <p:spPr>
          <a:xfrm>
            <a:off x="5020350" y="271195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A0B54D2-7DAB-EB35-FA52-10618A51156A}"/>
              </a:ext>
            </a:extLst>
          </p:cNvPr>
          <p:cNvCxnSpPr>
            <a:cxnSpLocks/>
          </p:cNvCxnSpPr>
          <p:nvPr/>
        </p:nvCxnSpPr>
        <p:spPr>
          <a:xfrm>
            <a:off x="5197331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0D4FD56-A5EA-F4F5-81EB-8ED85E39D5E5}"/>
              </a:ext>
            </a:extLst>
          </p:cNvPr>
          <p:cNvCxnSpPr>
            <a:cxnSpLocks/>
          </p:cNvCxnSpPr>
          <p:nvPr/>
        </p:nvCxnSpPr>
        <p:spPr>
          <a:xfrm>
            <a:off x="5428384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44DF1CA-1E17-B7B6-25AA-5EB23DE27D9E}"/>
              </a:ext>
            </a:extLst>
          </p:cNvPr>
          <p:cNvCxnSpPr>
            <a:cxnSpLocks/>
          </p:cNvCxnSpPr>
          <p:nvPr/>
        </p:nvCxnSpPr>
        <p:spPr>
          <a:xfrm>
            <a:off x="5629950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2053A27A-5CC6-C1C1-271D-F44B7B6FECBA}"/>
              </a:ext>
            </a:extLst>
          </p:cNvPr>
          <p:cNvCxnSpPr>
            <a:cxnSpLocks/>
          </p:cNvCxnSpPr>
          <p:nvPr/>
        </p:nvCxnSpPr>
        <p:spPr>
          <a:xfrm>
            <a:off x="5863466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46C2C94-AFED-79B8-16A2-E77BF6EC4B08}"/>
              </a:ext>
            </a:extLst>
          </p:cNvPr>
          <p:cNvCxnSpPr>
            <a:cxnSpLocks/>
          </p:cNvCxnSpPr>
          <p:nvPr/>
        </p:nvCxnSpPr>
        <p:spPr>
          <a:xfrm>
            <a:off x="5996199" y="275127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C54A88C-CA3B-0327-8F21-9356AF101884}"/>
              </a:ext>
            </a:extLst>
          </p:cNvPr>
          <p:cNvCxnSpPr>
            <a:cxnSpLocks/>
          </p:cNvCxnSpPr>
          <p:nvPr/>
        </p:nvCxnSpPr>
        <p:spPr>
          <a:xfrm>
            <a:off x="5996199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5B75246-C92F-8275-FDAD-ACCFA4FFB452}"/>
              </a:ext>
            </a:extLst>
          </p:cNvPr>
          <p:cNvCxnSpPr>
            <a:cxnSpLocks/>
          </p:cNvCxnSpPr>
          <p:nvPr/>
        </p:nvCxnSpPr>
        <p:spPr>
          <a:xfrm>
            <a:off x="6192844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E76AFC9-417F-E632-008B-0EE55DC76106}"/>
              </a:ext>
            </a:extLst>
          </p:cNvPr>
          <p:cNvCxnSpPr>
            <a:cxnSpLocks/>
          </p:cNvCxnSpPr>
          <p:nvPr/>
        </p:nvCxnSpPr>
        <p:spPr>
          <a:xfrm>
            <a:off x="6389490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48AE012-44CF-2722-AAEE-42B48AD244A3}"/>
              </a:ext>
            </a:extLst>
          </p:cNvPr>
          <p:cNvCxnSpPr>
            <a:cxnSpLocks/>
          </p:cNvCxnSpPr>
          <p:nvPr/>
        </p:nvCxnSpPr>
        <p:spPr>
          <a:xfrm>
            <a:off x="6595967" y="271195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456B6EF-265F-DACA-C2B9-0875BB9F6590}"/>
              </a:ext>
            </a:extLst>
          </p:cNvPr>
          <p:cNvCxnSpPr>
            <a:cxnSpLocks/>
          </p:cNvCxnSpPr>
          <p:nvPr/>
        </p:nvCxnSpPr>
        <p:spPr>
          <a:xfrm>
            <a:off x="6772948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75023EB-5BC5-1618-0FD0-09CBB83B47C2}"/>
              </a:ext>
            </a:extLst>
          </p:cNvPr>
          <p:cNvCxnSpPr>
            <a:cxnSpLocks/>
          </p:cNvCxnSpPr>
          <p:nvPr/>
        </p:nvCxnSpPr>
        <p:spPr>
          <a:xfrm>
            <a:off x="7004001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2E97822F-84ED-743B-05E4-17DEAE2B1BD3}"/>
              </a:ext>
            </a:extLst>
          </p:cNvPr>
          <p:cNvCxnSpPr>
            <a:cxnSpLocks/>
          </p:cNvCxnSpPr>
          <p:nvPr/>
        </p:nvCxnSpPr>
        <p:spPr>
          <a:xfrm>
            <a:off x="7205567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53E52833-0247-DCF6-4264-C46C31FF85C8}"/>
              </a:ext>
            </a:extLst>
          </p:cNvPr>
          <p:cNvCxnSpPr>
            <a:cxnSpLocks/>
          </p:cNvCxnSpPr>
          <p:nvPr/>
        </p:nvCxnSpPr>
        <p:spPr>
          <a:xfrm>
            <a:off x="7439083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B67D0E4-D190-8E3A-7282-1426B3168873}"/>
              </a:ext>
            </a:extLst>
          </p:cNvPr>
          <p:cNvCxnSpPr>
            <a:cxnSpLocks/>
          </p:cNvCxnSpPr>
          <p:nvPr/>
        </p:nvCxnSpPr>
        <p:spPr>
          <a:xfrm>
            <a:off x="7604019" y="2760524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9ED5D65-70ED-BFD4-26A6-9F76DAB049A3}"/>
              </a:ext>
            </a:extLst>
          </p:cNvPr>
          <p:cNvCxnSpPr>
            <a:cxnSpLocks/>
          </p:cNvCxnSpPr>
          <p:nvPr/>
        </p:nvCxnSpPr>
        <p:spPr>
          <a:xfrm>
            <a:off x="7604019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8AB6897-A3C2-105F-17E8-0BFAD9089713}"/>
              </a:ext>
            </a:extLst>
          </p:cNvPr>
          <p:cNvCxnSpPr>
            <a:cxnSpLocks/>
          </p:cNvCxnSpPr>
          <p:nvPr/>
        </p:nvCxnSpPr>
        <p:spPr>
          <a:xfrm>
            <a:off x="7800664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F82D44A-D939-C133-9964-E6496BD2BFFC}"/>
              </a:ext>
            </a:extLst>
          </p:cNvPr>
          <p:cNvCxnSpPr>
            <a:cxnSpLocks/>
          </p:cNvCxnSpPr>
          <p:nvPr/>
        </p:nvCxnSpPr>
        <p:spPr>
          <a:xfrm>
            <a:off x="7997310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291891CE-E305-B9A2-CBCF-10293350D105}"/>
              </a:ext>
            </a:extLst>
          </p:cNvPr>
          <p:cNvCxnSpPr>
            <a:cxnSpLocks/>
          </p:cNvCxnSpPr>
          <p:nvPr/>
        </p:nvCxnSpPr>
        <p:spPr>
          <a:xfrm>
            <a:off x="8203787" y="272119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AD5B090-5453-E2BC-85F4-80CD3AAEB846}"/>
              </a:ext>
            </a:extLst>
          </p:cNvPr>
          <p:cNvCxnSpPr>
            <a:cxnSpLocks/>
          </p:cNvCxnSpPr>
          <p:nvPr/>
        </p:nvCxnSpPr>
        <p:spPr>
          <a:xfrm>
            <a:off x="8380768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33849022-AFA8-26FC-A1C5-2821C7B338DF}"/>
              </a:ext>
            </a:extLst>
          </p:cNvPr>
          <p:cNvCxnSpPr>
            <a:cxnSpLocks/>
          </p:cNvCxnSpPr>
          <p:nvPr/>
        </p:nvCxnSpPr>
        <p:spPr>
          <a:xfrm>
            <a:off x="8611821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EC8C1E29-F322-52CA-81E2-F38D33F258A5}"/>
              </a:ext>
            </a:extLst>
          </p:cNvPr>
          <p:cNvCxnSpPr>
            <a:cxnSpLocks/>
          </p:cNvCxnSpPr>
          <p:nvPr/>
        </p:nvCxnSpPr>
        <p:spPr>
          <a:xfrm>
            <a:off x="8813387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4EC9683-B9E6-297F-1D84-3C2AC3A502EF}"/>
              </a:ext>
            </a:extLst>
          </p:cNvPr>
          <p:cNvCxnSpPr>
            <a:cxnSpLocks/>
          </p:cNvCxnSpPr>
          <p:nvPr/>
        </p:nvCxnSpPr>
        <p:spPr>
          <a:xfrm>
            <a:off x="9046903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78565468-8F7B-57F2-D06A-E2CA0EA7FB33}"/>
              </a:ext>
            </a:extLst>
          </p:cNvPr>
          <p:cNvCxnSpPr>
            <a:cxnSpLocks/>
          </p:cNvCxnSpPr>
          <p:nvPr/>
        </p:nvCxnSpPr>
        <p:spPr>
          <a:xfrm>
            <a:off x="9139330" y="277034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3BF3D65F-B999-AC01-131C-D35DAF8B2E5D}"/>
              </a:ext>
            </a:extLst>
          </p:cNvPr>
          <p:cNvCxnSpPr>
            <a:cxnSpLocks/>
          </p:cNvCxnSpPr>
          <p:nvPr/>
        </p:nvCxnSpPr>
        <p:spPr>
          <a:xfrm>
            <a:off x="9139330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B557A2E6-CD8F-9E8C-E962-5C6FCCEFFC97}"/>
              </a:ext>
            </a:extLst>
          </p:cNvPr>
          <p:cNvCxnSpPr>
            <a:cxnSpLocks/>
          </p:cNvCxnSpPr>
          <p:nvPr/>
        </p:nvCxnSpPr>
        <p:spPr>
          <a:xfrm>
            <a:off x="9335975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1E964D47-C31C-7105-207F-CE3678B3D3DF}"/>
              </a:ext>
            </a:extLst>
          </p:cNvPr>
          <p:cNvCxnSpPr>
            <a:cxnSpLocks/>
          </p:cNvCxnSpPr>
          <p:nvPr/>
        </p:nvCxnSpPr>
        <p:spPr>
          <a:xfrm>
            <a:off x="9532621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DD29BC26-E341-D13C-4BB5-E935D977FFB0}"/>
              </a:ext>
            </a:extLst>
          </p:cNvPr>
          <p:cNvCxnSpPr>
            <a:cxnSpLocks/>
          </p:cNvCxnSpPr>
          <p:nvPr/>
        </p:nvCxnSpPr>
        <p:spPr>
          <a:xfrm>
            <a:off x="9739098" y="273102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A6CEA4A2-E0F8-804E-8A6D-9242ABA5BB89}"/>
              </a:ext>
            </a:extLst>
          </p:cNvPr>
          <p:cNvCxnSpPr>
            <a:cxnSpLocks/>
          </p:cNvCxnSpPr>
          <p:nvPr/>
        </p:nvCxnSpPr>
        <p:spPr>
          <a:xfrm>
            <a:off x="9916079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D41AA264-91B4-8152-0483-91872CC33F9B}"/>
              </a:ext>
            </a:extLst>
          </p:cNvPr>
          <p:cNvCxnSpPr>
            <a:cxnSpLocks/>
          </p:cNvCxnSpPr>
          <p:nvPr/>
        </p:nvCxnSpPr>
        <p:spPr>
          <a:xfrm>
            <a:off x="10147132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C517DC1-4639-BFB6-6C19-C81F995560BA}"/>
              </a:ext>
            </a:extLst>
          </p:cNvPr>
          <p:cNvCxnSpPr>
            <a:cxnSpLocks/>
          </p:cNvCxnSpPr>
          <p:nvPr/>
        </p:nvCxnSpPr>
        <p:spPr>
          <a:xfrm>
            <a:off x="10348698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A1B6DF15-7DEB-7C38-266D-BA124979BC06}"/>
              </a:ext>
            </a:extLst>
          </p:cNvPr>
          <p:cNvCxnSpPr>
            <a:cxnSpLocks/>
          </p:cNvCxnSpPr>
          <p:nvPr/>
        </p:nvCxnSpPr>
        <p:spPr>
          <a:xfrm>
            <a:off x="10582214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45057FAE-21A8-76DC-66FE-8F6A5E9FFCB3}"/>
              </a:ext>
            </a:extLst>
          </p:cNvPr>
          <p:cNvCxnSpPr>
            <a:cxnSpLocks/>
          </p:cNvCxnSpPr>
          <p:nvPr/>
        </p:nvCxnSpPr>
        <p:spPr>
          <a:xfrm>
            <a:off x="10694304" y="2744401"/>
            <a:ext cx="1161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4D4FD446-80F8-3FF8-50F3-491CFFE27686}"/>
              </a:ext>
            </a:extLst>
          </p:cNvPr>
          <p:cNvCxnSpPr>
            <a:cxnSpLocks/>
          </p:cNvCxnSpPr>
          <p:nvPr/>
        </p:nvCxnSpPr>
        <p:spPr>
          <a:xfrm>
            <a:off x="10961492" y="2760523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5D82D74-D340-9300-9817-18F8F5F9A897}"/>
              </a:ext>
            </a:extLst>
          </p:cNvPr>
          <p:cNvCxnSpPr>
            <a:cxnSpLocks/>
          </p:cNvCxnSpPr>
          <p:nvPr/>
        </p:nvCxnSpPr>
        <p:spPr>
          <a:xfrm>
            <a:off x="11090742" y="2750448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3C4C808-FC6F-FA9D-9157-E08906468D4E}"/>
              </a:ext>
            </a:extLst>
          </p:cNvPr>
          <p:cNvCxnSpPr>
            <a:cxnSpLocks/>
          </p:cNvCxnSpPr>
          <p:nvPr/>
        </p:nvCxnSpPr>
        <p:spPr>
          <a:xfrm>
            <a:off x="11275145" y="2744401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2ECD662-91C6-B693-9041-D3C690174979}"/>
              </a:ext>
            </a:extLst>
          </p:cNvPr>
          <p:cNvCxnSpPr>
            <a:cxnSpLocks/>
          </p:cNvCxnSpPr>
          <p:nvPr/>
        </p:nvCxnSpPr>
        <p:spPr>
          <a:xfrm>
            <a:off x="11441159" y="2760523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F3B0F87-17EC-5CD5-D381-3C24E7D7F9A0}"/>
              </a:ext>
            </a:extLst>
          </p:cNvPr>
          <p:cNvCxnSpPr>
            <a:cxnSpLocks/>
          </p:cNvCxnSpPr>
          <p:nvPr/>
        </p:nvCxnSpPr>
        <p:spPr>
          <a:xfrm>
            <a:off x="11605995" y="276480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C9B3AC6-87FE-A15D-DE89-0CFDF07F986D}"/>
              </a:ext>
            </a:extLst>
          </p:cNvPr>
          <p:cNvCxnSpPr>
            <a:cxnSpLocks/>
          </p:cNvCxnSpPr>
          <p:nvPr/>
        </p:nvCxnSpPr>
        <p:spPr>
          <a:xfrm>
            <a:off x="11743149" y="2744401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7B7D14A-9AB6-0999-7EFD-69EB5037C5D0}"/>
              </a:ext>
            </a:extLst>
          </p:cNvPr>
          <p:cNvCxnSpPr>
            <a:cxnSpLocks/>
          </p:cNvCxnSpPr>
          <p:nvPr/>
        </p:nvCxnSpPr>
        <p:spPr>
          <a:xfrm>
            <a:off x="11851074" y="2721197"/>
            <a:ext cx="0" cy="37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8208C178-D1FB-1DF8-0699-47B5281590C6}"/>
              </a:ext>
            </a:extLst>
          </p:cNvPr>
          <p:cNvCxnSpPr>
            <a:cxnSpLocks/>
          </p:cNvCxnSpPr>
          <p:nvPr/>
        </p:nvCxnSpPr>
        <p:spPr>
          <a:xfrm>
            <a:off x="10729946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41140F14-08CC-FB6C-70CA-F2A06E282F22}"/>
              </a:ext>
            </a:extLst>
          </p:cNvPr>
          <p:cNvSpPr txBox="1"/>
          <p:nvPr/>
        </p:nvSpPr>
        <p:spPr>
          <a:xfrm>
            <a:off x="2777119" y="3701744"/>
            <a:ext cx="16961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</a:t>
            </a:r>
          </a:p>
          <a:p>
            <a:r>
              <a:rPr lang="en-IN" dirty="0"/>
              <a:t>000pvs (64X8 = 512) members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75AFDE4-8744-0C41-E895-B07BAE33BDCB}"/>
              </a:ext>
            </a:extLst>
          </p:cNvPr>
          <p:cNvSpPr txBox="1"/>
          <p:nvPr/>
        </p:nvSpPr>
        <p:spPr>
          <a:xfrm>
            <a:off x="5861740" y="3772950"/>
            <a:ext cx="4414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 x   500  = 500pvs</a:t>
            </a:r>
          </a:p>
          <a:p>
            <a:r>
              <a:rPr lang="en-IN" dirty="0"/>
              <a:t>8 x   500  = 4000 </a:t>
            </a:r>
            <a:r>
              <a:rPr lang="en-IN" dirty="0" err="1"/>
              <a:t>pvs</a:t>
            </a:r>
            <a:endParaRPr lang="en-IN" dirty="0"/>
          </a:p>
          <a:p>
            <a:r>
              <a:rPr lang="en-IN" dirty="0"/>
              <a:t>64 x 500  = 32000 </a:t>
            </a:r>
            <a:r>
              <a:rPr lang="en-IN" dirty="0" err="1"/>
              <a:t>pvs</a:t>
            </a:r>
            <a:endParaRPr lang="en-IN" dirty="0"/>
          </a:p>
          <a:p>
            <a:r>
              <a:rPr lang="en-IN" dirty="0">
                <a:highlight>
                  <a:srgbClr val="FFFF00"/>
                </a:highlight>
              </a:rPr>
              <a:t>512x500 = 256000 </a:t>
            </a:r>
            <a:r>
              <a:rPr lang="en-IN" dirty="0" err="1">
                <a:highlight>
                  <a:srgbClr val="FFFF00"/>
                </a:highlight>
              </a:rPr>
              <a:t>pvs</a:t>
            </a:r>
            <a:r>
              <a:rPr lang="en-IN" dirty="0">
                <a:highlight>
                  <a:srgbClr val="FFFF00"/>
                </a:highlight>
              </a:rPr>
              <a:t> </a:t>
            </a:r>
          </a:p>
          <a:p>
            <a:r>
              <a:rPr lang="en-IN" dirty="0"/>
              <a:t>  </a:t>
            </a:r>
          </a:p>
          <a:p>
            <a:r>
              <a:rPr lang="en-IN" dirty="0"/>
              <a:t>Total </a:t>
            </a:r>
            <a:r>
              <a:rPr lang="en-IN" dirty="0" err="1"/>
              <a:t>pvs</a:t>
            </a:r>
            <a:r>
              <a:rPr lang="en-IN" dirty="0"/>
              <a:t>  =   292500pvs  </a:t>
            </a:r>
          </a:p>
          <a:p>
            <a:r>
              <a:rPr lang="en-IN" dirty="0">
                <a:solidFill>
                  <a:srgbClr val="FF0000"/>
                </a:solidFill>
                <a:highlight>
                  <a:srgbClr val="FFFF00"/>
                </a:highlight>
              </a:rPr>
              <a:t>Income   4 to 5 L</a:t>
            </a:r>
          </a:p>
          <a:p>
            <a:r>
              <a:rPr lang="en-IN" dirty="0">
                <a:solidFill>
                  <a:srgbClr val="FF0000"/>
                </a:solidFill>
                <a:highlight>
                  <a:srgbClr val="FFFF00"/>
                </a:highlight>
              </a:rPr>
              <a:t>Pin :UCD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6B7511-AB95-8441-4547-C89F46F24077}"/>
              </a:ext>
            </a:extLst>
          </p:cNvPr>
          <p:cNvCxnSpPr>
            <a:cxnSpLocks/>
          </p:cNvCxnSpPr>
          <p:nvPr/>
        </p:nvCxnSpPr>
        <p:spPr>
          <a:xfrm>
            <a:off x="2831442" y="3355364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666E382-76BD-C32D-67D1-2623BE7EC73A}"/>
              </a:ext>
            </a:extLst>
          </p:cNvPr>
          <p:cNvCxnSpPr>
            <a:cxnSpLocks/>
          </p:cNvCxnSpPr>
          <p:nvPr/>
        </p:nvCxnSpPr>
        <p:spPr>
          <a:xfrm>
            <a:off x="2831442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59A1E4C-8B94-4FDC-CA89-BC1E8BC98B42}"/>
              </a:ext>
            </a:extLst>
          </p:cNvPr>
          <p:cNvCxnSpPr>
            <a:cxnSpLocks/>
          </p:cNvCxnSpPr>
          <p:nvPr/>
        </p:nvCxnSpPr>
        <p:spPr>
          <a:xfrm>
            <a:off x="3028087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B8CAD4-7E4F-35B3-E244-5B34DC33C8A5}"/>
              </a:ext>
            </a:extLst>
          </p:cNvPr>
          <p:cNvCxnSpPr>
            <a:cxnSpLocks/>
          </p:cNvCxnSpPr>
          <p:nvPr/>
        </p:nvCxnSpPr>
        <p:spPr>
          <a:xfrm>
            <a:off x="3224733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D1FF0E-3E87-6C2A-07C7-6C929D95BFD3}"/>
              </a:ext>
            </a:extLst>
          </p:cNvPr>
          <p:cNvCxnSpPr>
            <a:cxnSpLocks/>
          </p:cNvCxnSpPr>
          <p:nvPr/>
        </p:nvCxnSpPr>
        <p:spPr>
          <a:xfrm>
            <a:off x="3431210" y="331603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09BC00D-D20C-48A2-04B7-437B6BD633CF}"/>
              </a:ext>
            </a:extLst>
          </p:cNvPr>
          <p:cNvCxnSpPr>
            <a:cxnSpLocks/>
          </p:cNvCxnSpPr>
          <p:nvPr/>
        </p:nvCxnSpPr>
        <p:spPr>
          <a:xfrm>
            <a:off x="3608191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C16A93E-9413-C713-B50B-35E3304C518A}"/>
              </a:ext>
            </a:extLst>
          </p:cNvPr>
          <p:cNvCxnSpPr>
            <a:cxnSpLocks/>
          </p:cNvCxnSpPr>
          <p:nvPr/>
        </p:nvCxnSpPr>
        <p:spPr>
          <a:xfrm>
            <a:off x="3839244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435701B-95CA-0F77-9406-0EBA6D1D1432}"/>
              </a:ext>
            </a:extLst>
          </p:cNvPr>
          <p:cNvCxnSpPr>
            <a:cxnSpLocks/>
          </p:cNvCxnSpPr>
          <p:nvPr/>
        </p:nvCxnSpPr>
        <p:spPr>
          <a:xfrm>
            <a:off x="4040810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4871543-FDC1-3757-BA28-D4353C32EABA}"/>
              </a:ext>
            </a:extLst>
          </p:cNvPr>
          <p:cNvCxnSpPr>
            <a:cxnSpLocks/>
          </p:cNvCxnSpPr>
          <p:nvPr/>
        </p:nvCxnSpPr>
        <p:spPr>
          <a:xfrm>
            <a:off x="4274326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4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05C709-B3FC-74B5-C271-1AE36525FF69}"/>
              </a:ext>
            </a:extLst>
          </p:cNvPr>
          <p:cNvSpPr txBox="1"/>
          <p:nvPr/>
        </p:nvSpPr>
        <p:spPr>
          <a:xfrm>
            <a:off x="198939" y="206544"/>
            <a:ext cx="61009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dirty="0">
                <a:solidFill>
                  <a:srgbClr val="FF0000"/>
                </a:solidFill>
              </a:rPr>
              <a:t>BENFETS </a:t>
            </a:r>
            <a:endParaRPr lang="en-IN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BFD492-5E47-43CB-43C6-5A4BA3E0B9A4}"/>
              </a:ext>
            </a:extLst>
          </p:cNvPr>
          <p:cNvSpPr txBox="1"/>
          <p:nvPr/>
        </p:nvSpPr>
        <p:spPr>
          <a:xfrm>
            <a:off x="1478280" y="1219200"/>
            <a:ext cx="56083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100 % Products use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100 % Meetings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Stability  in the business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Right Duplication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Multiple  Growth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Balancing width &amp; Depth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No side Volume Problem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3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709110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05C709-B3FC-74B5-C271-1AE36525FF69}"/>
              </a:ext>
            </a:extLst>
          </p:cNvPr>
          <p:cNvSpPr txBox="1"/>
          <p:nvPr/>
        </p:nvSpPr>
        <p:spPr>
          <a:xfrm>
            <a:off x="4526280" y="-88454"/>
            <a:ext cx="61009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800" dirty="0">
                <a:solidFill>
                  <a:srgbClr val="FF0000"/>
                </a:solidFill>
              </a:rPr>
              <a:t>500 </a:t>
            </a:r>
            <a:r>
              <a:rPr lang="en-IN" sz="4800" dirty="0" err="1">
                <a:solidFill>
                  <a:srgbClr val="FF0000"/>
                </a:solidFill>
              </a:rPr>
              <a:t>pvs</a:t>
            </a:r>
            <a:r>
              <a:rPr lang="en-IN" sz="4800" dirty="0">
                <a:solidFill>
                  <a:srgbClr val="FF0000"/>
                </a:solidFill>
              </a:rPr>
              <a:t> </a:t>
            </a:r>
            <a:r>
              <a:rPr lang="en-IN" sz="4800" dirty="0" err="1">
                <a:solidFill>
                  <a:srgbClr val="FF0000"/>
                </a:solidFill>
              </a:rPr>
              <a:t>Achivars</a:t>
            </a:r>
            <a:endParaRPr lang="en-IN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73347-CF92-6CD0-6A19-B6282F056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1679"/>
            <a:ext cx="4664151" cy="4480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D73A68-6E10-C02C-8921-F6F5F32A3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606" y="1849120"/>
            <a:ext cx="3571052" cy="4186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EE5BF4-C3EF-9846-83D7-5F01851B1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773" y="1117600"/>
            <a:ext cx="3940143" cy="439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2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2B9D15-D44B-E400-4D59-9EF16802E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491"/>
            <a:ext cx="3752850" cy="3024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84B47C-72EB-1947-B990-92B705AB3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17"/>
          <a:stretch/>
        </p:blipFill>
        <p:spPr>
          <a:xfrm>
            <a:off x="4035979" y="115367"/>
            <a:ext cx="3752850" cy="3067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4D9DA9-4D10-4884-9CF9-B56E3419F7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17" t="1422"/>
          <a:stretch/>
        </p:blipFill>
        <p:spPr>
          <a:xfrm>
            <a:off x="8188910" y="95491"/>
            <a:ext cx="3869803" cy="30499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5D2384-D3BE-417B-9E90-BC2B41877D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79" t="428"/>
          <a:stretch/>
        </p:blipFill>
        <p:spPr>
          <a:xfrm>
            <a:off x="0" y="3429000"/>
            <a:ext cx="3752850" cy="30018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7AD841-0992-1B55-A3BB-76D194F658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5979" y="3408083"/>
            <a:ext cx="3834806" cy="30228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A5B61C-5D71-4690-C892-69E37F51A7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910" y="3408083"/>
            <a:ext cx="3756026" cy="300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73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6A665-BD75-1A61-1182-37FB7D1AA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540" y="1834903"/>
            <a:ext cx="1703750" cy="1639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2F3834-B23A-3314-6FB7-90869D44C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281" y="-29348"/>
            <a:ext cx="1718793" cy="1501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09FC23-4A75-EDC4-7D80-9E382FCB8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1066" y="1771620"/>
            <a:ext cx="1816143" cy="1693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0BDB37-C415-BE3B-3AD8-E3181F8D3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155" y="5300850"/>
            <a:ext cx="1610482" cy="15209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E9CEAA-DC06-B1CB-FD1D-309B6AEC0E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3050" y="-29348"/>
            <a:ext cx="1573353" cy="15209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E8DD2D-2418-DE98-FF0C-4615052F81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9498" y="3584993"/>
            <a:ext cx="1658792" cy="16021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229278-1405-20D2-5BE0-7440C3821D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6654" y="5227616"/>
            <a:ext cx="1816142" cy="16105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938EEA-D365-6683-7D0B-DA108440AA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0579" y="87159"/>
            <a:ext cx="1505007" cy="16158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F3C576-0D69-B7DC-E28F-2904891FC6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1765" y="3408520"/>
            <a:ext cx="1820225" cy="1602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840B9C0-F47F-2047-2C0A-97AB6FAA7A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26546" y="3357678"/>
            <a:ext cx="1738044" cy="17938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BBFEFC2-179D-2A56-5F78-DC8F817FE4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42722" y="5422272"/>
            <a:ext cx="1610482" cy="1415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DB4695E-34FE-2C65-456F-5A9CF23CB9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9467" y="5213791"/>
            <a:ext cx="1359886" cy="17468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4A8D3A-9416-C3E8-A7ED-F73C7E0974E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-2160" t="18062" r="2160" b="18555"/>
          <a:stretch/>
        </p:blipFill>
        <p:spPr>
          <a:xfrm>
            <a:off x="10243050" y="1652637"/>
            <a:ext cx="1703750" cy="152091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B251147-CD37-945E-D99B-21F9177473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80976" y="-29348"/>
            <a:ext cx="1771901" cy="147189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3295C88-C558-5C6C-D320-8AAE9212EEE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29233" y="3541018"/>
            <a:ext cx="1738044" cy="169333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AD15780-355E-6585-39B0-5F595817CDF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37061" y="1698088"/>
            <a:ext cx="1816143" cy="154780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E95BC77-FE73-D6A5-512A-9E79CE1935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110" y="3646324"/>
            <a:ext cx="1370243" cy="147189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2F5D1B-4104-7A84-08AC-A017525D829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47420" y="1749575"/>
            <a:ext cx="1370242" cy="173742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9E2616-C773-CA7B-AC9C-EE5E4263001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90008" y="1813275"/>
            <a:ext cx="1718792" cy="167372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082221E-A45A-9EBC-0C71-B2980A5981D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01066" y="3541018"/>
            <a:ext cx="1816142" cy="16105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4FE3A5A-13D3-9FCD-9C0B-F94D3247EAA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58314" y="-25064"/>
            <a:ext cx="1718792" cy="16777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9A552A-DC06-338C-AA68-B2E3C2ECECE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6651" y="34065"/>
            <a:ext cx="1627889" cy="160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91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52AD3D-1EDC-62DF-17E7-FA7808F96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4" y="857250"/>
            <a:ext cx="109742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0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Widescreen</PresentationFormat>
  <Paragraphs>143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Rounded MT Bold</vt:lpstr>
      <vt:lpstr>Bahnschrift Light SemiCondensed</vt:lpstr>
      <vt:lpstr>Calibri</vt:lpstr>
      <vt:lpstr>Calibri Light</vt:lpstr>
      <vt:lpstr>Wingdings</vt:lpstr>
      <vt:lpstr>Office Theme</vt:lpstr>
      <vt:lpstr>500 Pv cercle</vt:lpstr>
      <vt:lpstr>Why are you doing business ?</vt:lpstr>
      <vt:lpstr>PowerPoint Presentation</vt:lpstr>
      <vt:lpstr>WHY 500PV CERCLE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Shreeram Dubey</dc:creator>
  <cp:lastModifiedBy>Shreeram Dubey</cp:lastModifiedBy>
  <cp:revision>3</cp:revision>
  <dcterms:created xsi:type="dcterms:W3CDTF">2025-08-08T09:43:52Z</dcterms:created>
  <dcterms:modified xsi:type="dcterms:W3CDTF">2025-08-08T09:44:46Z</dcterms:modified>
</cp:coreProperties>
</file>